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1"/>
  </p:notesMasterIdLst>
  <p:sldIdLst>
    <p:sldId id="256" r:id="rId2"/>
    <p:sldId id="258" r:id="rId3"/>
    <p:sldId id="266" r:id="rId4"/>
    <p:sldId id="267" r:id="rId5"/>
    <p:sldId id="276" r:id="rId6"/>
    <p:sldId id="286" r:id="rId7"/>
    <p:sldId id="289" r:id="rId8"/>
    <p:sldId id="290" r:id="rId9"/>
    <p:sldId id="269" r:id="rId10"/>
    <p:sldId id="287" r:id="rId11"/>
    <p:sldId id="273" r:id="rId12"/>
    <p:sldId id="264" r:id="rId13"/>
    <p:sldId id="278" r:id="rId14"/>
    <p:sldId id="283" r:id="rId15"/>
    <p:sldId id="279" r:id="rId16"/>
    <p:sldId id="263" r:id="rId17"/>
    <p:sldId id="281" r:id="rId18"/>
    <p:sldId id="288" r:id="rId19"/>
    <p:sldId id="285" r:id="rId20"/>
  </p:sldIdLst>
  <p:sldSz cx="9906000" cy="6858000" type="A4"/>
  <p:notesSz cx="6858000" cy="9144000"/>
  <p:embeddedFontLst>
    <p:embeddedFont>
      <p:font typeface="Cabin" panose="020B0604020202020204" charset="0"/>
      <p:regular r:id="rId22"/>
      <p:bold r:id="rId23"/>
      <p:italic r:id="rId24"/>
      <p:boldItalic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Georgia" panose="02040502050405020303" pitchFamily="18" charset="0"/>
      <p:regular r:id="rId30"/>
      <p:bold r:id="rId31"/>
      <p:italic r:id="rId32"/>
      <p:boldItalic r:id="rId33"/>
    </p:embeddedFont>
    <p:embeddedFont>
      <p:font typeface="Times Sans Serif" panose="020B0604020202020204" charset="0"/>
      <p:regular r:id="rId34"/>
    </p:embeddedFont>
    <p:embeddedFont>
      <p:font typeface="Verdana" panose="020B0604030504040204" pitchFamily="34" charset="0"/>
      <p:regular r:id="rId35"/>
      <p:bold r:id="rId36"/>
      <p:italic r:id="rId37"/>
      <p:boldItalic r:id="rId38"/>
    </p:embeddedFont>
  </p:embeddedFontLst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2">
          <p15:clr>
            <a:srgbClr val="A4A3A4"/>
          </p15:clr>
        </p15:guide>
        <p15:guide id="2" pos="81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5F5F5F"/>
    <a:srgbClr val="4D4D4D"/>
    <a:srgbClr val="0000CC"/>
    <a:srgbClr val="D60093"/>
    <a:srgbClr val="CC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1790" autoAdjust="0"/>
    <p:restoredTop sz="93076" autoAdjust="0"/>
  </p:normalViewPr>
  <p:slideViewPr>
    <p:cSldViewPr snapToGrid="0">
      <p:cViewPr varScale="1">
        <p:scale>
          <a:sx n="126" d="100"/>
          <a:sy n="126" d="100"/>
        </p:scale>
        <p:origin x="402" y="132"/>
      </p:cViewPr>
      <p:guideLst>
        <p:guide orient="horz" pos="572"/>
        <p:guide pos="81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presProps" Target="presProps.xml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6F00E63C-9D54-4932-9171-EE84E87ABF6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30745F1B-CF2E-4159-AC3B-08F8179284B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smtClean="0"/>
            </a:lvl1pPr>
          </a:lstStyle>
          <a:p>
            <a:pPr>
              <a:defRPr/>
            </a:pPr>
            <a:fld id="{F414B28E-2E10-4938-B041-70D36A528CAE}" type="datetimeFigureOut">
              <a:rPr lang="fr-FR" altLang="fr-FR"/>
              <a:pPr>
                <a:defRPr/>
              </a:pPr>
              <a:t>16/07/2018</a:t>
            </a:fld>
            <a:endParaRPr lang="fr-FR" altLang="fr-FR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E2FFC129-3F6C-4528-A524-7FC64174D5A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52500" y="685800"/>
            <a:ext cx="4953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2773" name="Rectangle 5">
            <a:extLst>
              <a:ext uri="{FF2B5EF4-FFF2-40B4-BE49-F238E27FC236}">
                <a16:creationId xmlns:a16="http://schemas.microsoft.com/office/drawing/2014/main" id="{2A57D0D2-3DB1-454C-94E5-83ACAB7A037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noProof="0"/>
              <a:t>Cliquez pour modifier les styles du texte du masque</a:t>
            </a:r>
          </a:p>
          <a:p>
            <a:pPr lvl="1"/>
            <a:r>
              <a:rPr lang="fr-FR" altLang="fr-FR" noProof="0"/>
              <a:t>Deuxième niveau</a:t>
            </a:r>
          </a:p>
          <a:p>
            <a:pPr lvl="2"/>
            <a:r>
              <a:rPr lang="fr-FR" altLang="fr-FR" noProof="0"/>
              <a:t>Troisième niveau</a:t>
            </a:r>
          </a:p>
          <a:p>
            <a:pPr lvl="3"/>
            <a:r>
              <a:rPr lang="fr-FR" altLang="fr-FR" noProof="0"/>
              <a:t>Quatrième niveau</a:t>
            </a:r>
          </a:p>
          <a:p>
            <a:pPr lvl="4"/>
            <a:r>
              <a:rPr lang="fr-FR" altLang="fr-FR" noProof="0"/>
              <a:t>Cinquième niveau</a:t>
            </a:r>
          </a:p>
        </p:txBody>
      </p:sp>
      <p:sp>
        <p:nvSpPr>
          <p:cNvPr id="32774" name="Rectangle 6">
            <a:extLst>
              <a:ext uri="{FF2B5EF4-FFF2-40B4-BE49-F238E27FC236}">
                <a16:creationId xmlns:a16="http://schemas.microsoft.com/office/drawing/2014/main" id="{39217D4D-AD41-4849-8F2C-4052953F8AD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2775" name="Rectangle 7">
            <a:extLst>
              <a:ext uri="{FF2B5EF4-FFF2-40B4-BE49-F238E27FC236}">
                <a16:creationId xmlns:a16="http://schemas.microsoft.com/office/drawing/2014/main" id="{AC3E8C1A-8253-4524-AB3B-8293168F43A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smtClean="0"/>
            </a:lvl1pPr>
          </a:lstStyle>
          <a:p>
            <a:pPr>
              <a:defRPr/>
            </a:pPr>
            <a:fld id="{6BC80027-510F-4C64-8C4C-6DD17B6FE06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2A4E7A6-31F3-47EA-B952-0761DB0350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69169A1-E184-45D6-B4AA-A3626B2C68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CF9EB46-487D-4DDD-86A1-813E6D0E70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6FE59D-E39B-4993-9F28-C223FED639D6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135278053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C8FFF91-F94A-430D-8FD7-70068819D6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00AA13D-8918-4C8D-897B-235CCE573FA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0883663-E511-445E-9B54-67CA85FCAE0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14ADF5-248A-44D8-8459-C693C1212EC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05502844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58025" y="609600"/>
            <a:ext cx="2105025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0" y="609600"/>
            <a:ext cx="6162675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961C90F-1ECA-4535-A0AA-81707EA942B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F1A8920-DCE4-4FAF-AD55-D4A0F7E425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11116DC-8434-4185-A975-FA21D51AB66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8AF827-ED8F-483E-8468-08CA293A5E3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2293068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37578E5-85D2-4585-9609-4788DC7213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EDA1DF9-002C-4D73-AF7C-A08CF1600A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21536EE-1B51-46FB-A02C-2E1B5FEFD19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B25046-78A2-45E5-BAB6-CBBD8C1B700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97172769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03491E1-1B12-47A9-BAD4-1D7E8FFDE4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BADDF52-2278-4877-B381-23CDD1E0DD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DDFE73C-8D26-47D5-A54C-EAFAC9E17D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9CE391-BE78-48D6-970A-E79B4C08EA1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11654272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950" y="1981200"/>
            <a:ext cx="41338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981200"/>
            <a:ext cx="41338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246DD22-516D-4B54-92A3-60F2F03ABD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CB12E5A-61AA-41D9-A4D9-4F42874AE6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2D0E66D-EE01-437D-887A-9A28BBF889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499B96-20D0-4A79-98DC-8A4B09047A2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510768377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E347815D-9872-474E-8585-716B03DA1F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170727B-8EE4-416E-8EEE-568B5A59EDB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1A16663-1C1F-493A-ACF1-34C164D77FF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B00215-43CD-42BB-AEAA-191775FB24D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223216201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A6C6D73-1CB0-4C98-8A3B-9AE2C75821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3A6D784-E70A-411D-B4C6-ADB729E0DC6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23C6C89-BB5C-4341-860D-E1D2EB3B08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E46AE5-DAB4-4644-AEC8-BA5BFE82AFA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25093758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95BA4D7-085D-4EF9-ACEF-C09B834B6D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31C25BD-47BD-4098-BEE0-2C3EA7A194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882436AD-36D7-43B7-8204-7144627354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062323-39C0-4D12-9914-7AFF51ABC1B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5288738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5BC04F-965B-406E-9A4A-5572E67E90A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5F89B34-2C04-44F8-A2D8-226B271D721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65B835C-760B-47D8-B959-1500D604ABF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5A8F45-AB90-4E83-97B0-6D8A57265A1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01866639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F10A525-3897-4FE1-ADAE-7CE6C7C9648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16D34D-3021-43EE-89EE-38041F96F16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6928225-3165-4C38-97C6-6A24A6C6077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D219A2-2E3C-42BF-B811-072176782526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24627305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AEB4495-BCDA-4CAB-BC59-5DF9F06337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609600"/>
            <a:ext cx="84201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 style du titre du masque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0023FC1-8B0C-44FB-9F12-088DD1D3F7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0" y="1981200"/>
            <a:ext cx="84201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D55BD5E-00C9-4E4E-B0AB-CD8C5483BF9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4295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23AAC79-D045-439E-AE66-80109148FA6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84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6690771-7B29-431B-BFBF-F73F84A26D3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8111B44F-4900-469A-8C69-F156366D0B8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hyperlink" Target="http://peoplebox.fr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hyperlink" Target="http://peoplebox.fr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hyperlink" Target="http://peoplebox.fr/" TargetMode="Externa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hyperlink" Target="http://peoplebox.fr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hyperlink" Target="http://peoplebox.fr/" TargetMode="Externa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2.png"/><Relationship Id="rId4" Type="http://schemas.openxmlformats.org/officeDocument/2006/relationships/hyperlink" Target="http://peoplebox.fr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hyperlink" Target="http://peoplebox.fr/" TargetMode="Externa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13" Type="http://schemas.openxmlformats.org/officeDocument/2006/relationships/hyperlink" Target="http://peoplebox.fr/" TargetMode="External"/><Relationship Id="rId3" Type="http://schemas.openxmlformats.org/officeDocument/2006/relationships/image" Target="../media/image10.png"/><Relationship Id="rId7" Type="http://schemas.openxmlformats.org/officeDocument/2006/relationships/image" Target="../media/image38.jpeg"/><Relationship Id="rId12" Type="http://schemas.openxmlformats.org/officeDocument/2006/relationships/image" Target="../media/image43.jpeg"/><Relationship Id="rId2" Type="http://schemas.openxmlformats.org/officeDocument/2006/relationships/image" Target="../media/image2.jpeg"/><Relationship Id="rId16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11" Type="http://schemas.openxmlformats.org/officeDocument/2006/relationships/image" Target="../media/image42.jpeg"/><Relationship Id="rId5" Type="http://schemas.openxmlformats.org/officeDocument/2006/relationships/image" Target="../media/image36.jpeg"/><Relationship Id="rId15" Type="http://schemas.openxmlformats.org/officeDocument/2006/relationships/image" Target="../media/image44.jpe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jpeg"/><Relationship Id="rId1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hyperlink" Target="http://peoplebox.fr/" TargetMode="Externa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hyperlink" Target="http://peoplebox.fr/" TargetMode="Externa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picturesbox@orange.fr?subject=Demande%20d'information" TargetMode="External"/><Relationship Id="rId7" Type="http://schemas.openxmlformats.org/officeDocument/2006/relationships/image" Target="../media/image4.png"/><Relationship Id="rId2" Type="http://schemas.openxmlformats.org/officeDocument/2006/relationships/hyperlink" Target="http://peoplebox.fr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hyperlink" Target="http://www.peoplebox.fr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peoplebox.fr/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hyperlink" Target="http://peoplebox.fr/" TargetMode="Externa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eoplebox.fr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hyperlink" Target="http://peoplebox.fr/" TargetMode="Externa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hyperlink" Target="http://peoplebox.fr/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0.png"/><Relationship Id="rId7" Type="http://schemas.openxmlformats.org/officeDocument/2006/relationships/image" Target="../media/image17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4.png"/><Relationship Id="rId4" Type="http://schemas.openxmlformats.org/officeDocument/2006/relationships/hyperlink" Target="http://peoplebox.fr/" TargetMode="External"/><Relationship Id="rId9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4.png"/><Relationship Id="rId7" Type="http://schemas.openxmlformats.org/officeDocument/2006/relationships/image" Target="../media/image23.jpeg"/><Relationship Id="rId12" Type="http://schemas.openxmlformats.org/officeDocument/2006/relationships/image" Target="../media/image19.jpeg"/><Relationship Id="rId2" Type="http://schemas.openxmlformats.org/officeDocument/2006/relationships/hyperlink" Target="http://peoplebox.fr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11" Type="http://schemas.openxmlformats.org/officeDocument/2006/relationships/image" Target="../media/image26.jpeg"/><Relationship Id="rId5" Type="http://schemas.openxmlformats.org/officeDocument/2006/relationships/image" Target="../media/image21.jpeg"/><Relationship Id="rId10" Type="http://schemas.openxmlformats.org/officeDocument/2006/relationships/image" Target="../media/image25.jpeg"/><Relationship Id="rId4" Type="http://schemas.openxmlformats.org/officeDocument/2006/relationships/image" Target="../media/image20.jpeg"/><Relationship Id="rId9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2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hyperlink" Target="http://peoplebox.fr/" TargetMode="Externa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8" descr="presentation">
            <a:extLst>
              <a:ext uri="{FF2B5EF4-FFF2-40B4-BE49-F238E27FC236}">
                <a16:creationId xmlns:a16="http://schemas.microsoft.com/office/drawing/2014/main" id="{C6AB6237-1A7A-4A2A-A573-1C4C6FD770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26">
            <a:extLst>
              <a:ext uri="{FF2B5EF4-FFF2-40B4-BE49-F238E27FC236}">
                <a16:creationId xmlns:a16="http://schemas.microsoft.com/office/drawing/2014/main" id="{29E5B167-7E5E-4F90-9E08-AB51E74B05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0675" y="2085975"/>
            <a:ext cx="1552575" cy="29527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3076" name="Rectangle 16">
            <a:hlinkClick r:id="rId4"/>
            <a:extLst>
              <a:ext uri="{FF2B5EF4-FFF2-40B4-BE49-F238E27FC236}">
                <a16:creationId xmlns:a16="http://schemas.microsoft.com/office/drawing/2014/main" id="{646462C9-5C21-4FFB-8521-C2C2F94835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650" y="0"/>
            <a:ext cx="1371600" cy="69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3077" name="Rectangle 38">
            <a:extLst>
              <a:ext uri="{FF2B5EF4-FFF2-40B4-BE49-F238E27FC236}">
                <a16:creationId xmlns:a16="http://schemas.microsoft.com/office/drawing/2014/main" id="{4206F9EE-A709-4552-8284-C4E94E06A5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0825" y="2038350"/>
            <a:ext cx="1992313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700" b="0">
                <a:solidFill>
                  <a:srgbClr val="FF33CC"/>
                </a:solidFill>
                <a:latin typeface="Times Sans Serif" pitchFamily="18" charset="0"/>
              </a:rPr>
              <a:t>PRÉSENTATION</a:t>
            </a:r>
          </a:p>
        </p:txBody>
      </p:sp>
      <p:grpSp>
        <p:nvGrpSpPr>
          <p:cNvPr id="3078" name="Group 33">
            <a:extLst>
              <a:ext uri="{FF2B5EF4-FFF2-40B4-BE49-F238E27FC236}">
                <a16:creationId xmlns:a16="http://schemas.microsoft.com/office/drawing/2014/main" id="{307B1D6B-9B83-439D-87EB-37EE983B793A}"/>
              </a:ext>
            </a:extLst>
          </p:cNvPr>
          <p:cNvGrpSpPr>
            <a:grpSpLocks/>
          </p:cNvGrpSpPr>
          <p:nvPr/>
        </p:nvGrpSpPr>
        <p:grpSpPr bwMode="auto">
          <a:xfrm>
            <a:off x="139700" y="0"/>
            <a:ext cx="1355725" cy="723900"/>
            <a:chOff x="1666" y="0"/>
            <a:chExt cx="854" cy="456"/>
          </a:xfrm>
        </p:grpSpPr>
        <p:sp>
          <p:nvSpPr>
            <p:cNvPr id="3080" name="Rectangle 34">
              <a:hlinkClick r:id="rId4"/>
              <a:extLst>
                <a:ext uri="{FF2B5EF4-FFF2-40B4-BE49-F238E27FC236}">
                  <a16:creationId xmlns:a16="http://schemas.microsoft.com/office/drawing/2014/main" id="{A6A6E002-213E-40EA-818E-42F04DAD69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6" y="0"/>
              <a:ext cx="840" cy="4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pic>
          <p:nvPicPr>
            <p:cNvPr id="3081" name="Picture 35" descr="logo">
              <a:extLst>
                <a:ext uri="{FF2B5EF4-FFF2-40B4-BE49-F238E27FC236}">
                  <a16:creationId xmlns:a16="http://schemas.microsoft.com/office/drawing/2014/main" id="{D5371163-D30E-408C-AC38-4969FA0284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6" y="72"/>
              <a:ext cx="854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079" name="Image 2">
            <a:extLst>
              <a:ext uri="{FF2B5EF4-FFF2-40B4-BE49-F238E27FC236}">
                <a16:creationId xmlns:a16="http://schemas.microsoft.com/office/drawing/2014/main" id="{E3702CC0-CE05-4480-B1E6-828C145B21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3" descr="directlive1">
            <a:extLst>
              <a:ext uri="{FF2B5EF4-FFF2-40B4-BE49-F238E27FC236}">
                <a16:creationId xmlns:a16="http://schemas.microsoft.com/office/drawing/2014/main" id="{6D4DB61E-4DCA-49A0-8C7C-FA80F5ECF1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Rectangle 38">
            <a:extLst>
              <a:ext uri="{FF2B5EF4-FFF2-40B4-BE49-F238E27FC236}">
                <a16:creationId xmlns:a16="http://schemas.microsoft.com/office/drawing/2014/main" id="{52B9340F-E015-488C-8614-9F4F0D99F9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9550" y="539750"/>
            <a:ext cx="3221038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b="0">
                <a:solidFill>
                  <a:schemeClr val="bg1"/>
                </a:solidFill>
                <a:latin typeface="Times Sans Serif" pitchFamily="18" charset="0"/>
              </a:rPr>
              <a:t>EXEMPLES</a:t>
            </a:r>
            <a:r>
              <a:rPr lang="fr-FR" altLang="fr-FR" sz="1800" b="0">
                <a:solidFill>
                  <a:srgbClr val="FF33CC"/>
                </a:solidFill>
                <a:latin typeface="Times Sans Serif" pitchFamily="18" charset="0"/>
              </a:rPr>
              <a:t> DIRECT LIVE</a:t>
            </a:r>
          </a:p>
        </p:txBody>
      </p:sp>
      <p:grpSp>
        <p:nvGrpSpPr>
          <p:cNvPr id="12292" name="Group 8">
            <a:extLst>
              <a:ext uri="{FF2B5EF4-FFF2-40B4-BE49-F238E27FC236}">
                <a16:creationId xmlns:a16="http://schemas.microsoft.com/office/drawing/2014/main" id="{8EEB6395-7A34-4691-B702-2CE925408DCE}"/>
              </a:ext>
            </a:extLst>
          </p:cNvPr>
          <p:cNvGrpSpPr>
            <a:grpSpLocks/>
          </p:cNvGrpSpPr>
          <p:nvPr/>
        </p:nvGrpSpPr>
        <p:grpSpPr bwMode="auto">
          <a:xfrm>
            <a:off x="139700" y="0"/>
            <a:ext cx="1355725" cy="723900"/>
            <a:chOff x="1666" y="0"/>
            <a:chExt cx="854" cy="456"/>
          </a:xfrm>
        </p:grpSpPr>
        <p:sp>
          <p:nvSpPr>
            <p:cNvPr id="12293" name="Rectangle 9">
              <a:hlinkClick r:id="rId4"/>
              <a:extLst>
                <a:ext uri="{FF2B5EF4-FFF2-40B4-BE49-F238E27FC236}">
                  <a16:creationId xmlns:a16="http://schemas.microsoft.com/office/drawing/2014/main" id="{016D0A8C-2400-4DDD-A855-BA378AA065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6" y="0"/>
              <a:ext cx="840" cy="4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pic>
          <p:nvPicPr>
            <p:cNvPr id="12294" name="Picture 10" descr="logo">
              <a:extLst>
                <a:ext uri="{FF2B5EF4-FFF2-40B4-BE49-F238E27FC236}">
                  <a16:creationId xmlns:a16="http://schemas.microsoft.com/office/drawing/2014/main" id="{3A515356-D251-4BED-913A-A07366642F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6" y="72"/>
              <a:ext cx="854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6" descr="teteenlair">
            <a:extLst>
              <a:ext uri="{FF2B5EF4-FFF2-40B4-BE49-F238E27FC236}">
                <a16:creationId xmlns:a16="http://schemas.microsoft.com/office/drawing/2014/main" id="{661FABDA-5C9D-44AB-9008-17408BBB66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ctangle 36">
            <a:extLst>
              <a:ext uri="{FF2B5EF4-FFF2-40B4-BE49-F238E27FC236}">
                <a16:creationId xmlns:a16="http://schemas.microsoft.com/office/drawing/2014/main" id="{B28C6885-E588-475D-8C35-9A396517C1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3475" y="990600"/>
            <a:ext cx="7981950" cy="5349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pic>
        <p:nvPicPr>
          <p:cNvPr id="13316" name="Picture 37" descr="bloc noir">
            <a:extLst>
              <a:ext uri="{FF2B5EF4-FFF2-40B4-BE49-F238E27FC236}">
                <a16:creationId xmlns:a16="http://schemas.microsoft.com/office/drawing/2014/main" id="{42EA37E6-298B-4E8B-A795-727FDABA8F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25" y="989013"/>
            <a:ext cx="1941513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Rectangle 43">
            <a:extLst>
              <a:ext uri="{FF2B5EF4-FFF2-40B4-BE49-F238E27FC236}">
                <a16:creationId xmlns:a16="http://schemas.microsoft.com/office/drawing/2014/main" id="{B0BD9B35-4B35-4F98-8507-EA535FE4FA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2450" y="1304925"/>
            <a:ext cx="942975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endParaRPr lang="fr-FR" altLang="fr-FR"/>
          </a:p>
        </p:txBody>
      </p:sp>
      <p:grpSp>
        <p:nvGrpSpPr>
          <p:cNvPr id="13318" name="Group 47">
            <a:extLst>
              <a:ext uri="{FF2B5EF4-FFF2-40B4-BE49-F238E27FC236}">
                <a16:creationId xmlns:a16="http://schemas.microsoft.com/office/drawing/2014/main" id="{0AD38025-FA7B-4286-A5AA-55A88EF32841}"/>
              </a:ext>
            </a:extLst>
          </p:cNvPr>
          <p:cNvGrpSpPr>
            <a:grpSpLocks/>
          </p:cNvGrpSpPr>
          <p:nvPr/>
        </p:nvGrpSpPr>
        <p:grpSpPr bwMode="auto">
          <a:xfrm>
            <a:off x="139700" y="0"/>
            <a:ext cx="1355725" cy="723900"/>
            <a:chOff x="1666" y="0"/>
            <a:chExt cx="854" cy="456"/>
          </a:xfrm>
        </p:grpSpPr>
        <p:sp>
          <p:nvSpPr>
            <p:cNvPr id="13322" name="Rectangle 48">
              <a:hlinkClick r:id="rId5"/>
              <a:extLst>
                <a:ext uri="{FF2B5EF4-FFF2-40B4-BE49-F238E27FC236}">
                  <a16:creationId xmlns:a16="http://schemas.microsoft.com/office/drawing/2014/main" id="{F937F0DB-9D0F-42A2-89D6-EC1935D71B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6" y="0"/>
              <a:ext cx="840" cy="4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pic>
          <p:nvPicPr>
            <p:cNvPr id="13323" name="Picture 49" descr="logo">
              <a:extLst>
                <a:ext uri="{FF2B5EF4-FFF2-40B4-BE49-F238E27FC236}">
                  <a16:creationId xmlns:a16="http://schemas.microsoft.com/office/drawing/2014/main" id="{2A7044FF-C024-4143-A512-171F17A3546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6" y="72"/>
              <a:ext cx="854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3319" name="Picture 50" descr="vignette-avec-studio-fr">
            <a:extLst>
              <a:ext uri="{FF2B5EF4-FFF2-40B4-BE49-F238E27FC236}">
                <a16:creationId xmlns:a16="http://schemas.microsoft.com/office/drawing/2014/main" id="{4628618D-B888-4499-A556-C3F67F7718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5688" y="1595438"/>
            <a:ext cx="6381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51" descr="bloc noir">
            <a:extLst>
              <a:ext uri="{FF2B5EF4-FFF2-40B4-BE49-F238E27FC236}">
                <a16:creationId xmlns:a16="http://schemas.microsoft.com/office/drawing/2014/main" id="{F43FF1F1-C2E9-407A-B46C-84C102FBA4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575" y="989013"/>
            <a:ext cx="1941513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1" name="Rectangle 38">
            <a:extLst>
              <a:ext uri="{FF2B5EF4-FFF2-40B4-BE49-F238E27FC236}">
                <a16:creationId xmlns:a16="http://schemas.microsoft.com/office/drawing/2014/main" id="{F0D3AFF2-E3C1-41BA-BE51-41A78A1AD2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5550" y="1076325"/>
            <a:ext cx="3973513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b="0">
                <a:solidFill>
                  <a:schemeClr val="bg1"/>
                </a:solidFill>
                <a:latin typeface="Times Sans Serif" pitchFamily="18" charset="0"/>
              </a:rPr>
              <a:t>ANIMATION</a:t>
            </a:r>
            <a:r>
              <a:rPr lang="fr-FR" altLang="fr-FR" sz="1800" b="0">
                <a:solidFill>
                  <a:srgbClr val="FF33CC"/>
                </a:solidFill>
                <a:latin typeface="Times Sans Serif" pitchFamily="18" charset="0"/>
              </a:rPr>
              <a:t> TÊTE EN L’AIR</a:t>
            </a:r>
          </a:p>
        </p:txBody>
      </p:sp>
    </p:spTree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9" descr="teteenlair1">
            <a:extLst>
              <a:ext uri="{FF2B5EF4-FFF2-40B4-BE49-F238E27FC236}">
                <a16:creationId xmlns:a16="http://schemas.microsoft.com/office/drawing/2014/main" id="{FDFEDE62-1DB3-4792-8AB2-85171768EC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38">
            <a:extLst>
              <a:ext uri="{FF2B5EF4-FFF2-40B4-BE49-F238E27FC236}">
                <a16:creationId xmlns:a16="http://schemas.microsoft.com/office/drawing/2014/main" id="{C67D0A2B-BE4F-4E1E-9117-DFC1AE28F2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9550" y="692150"/>
            <a:ext cx="3240088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b="0">
                <a:solidFill>
                  <a:schemeClr val="bg1"/>
                </a:solidFill>
                <a:latin typeface="Times Sans Serif" pitchFamily="18" charset="0"/>
              </a:rPr>
              <a:t>EXEMPLES</a:t>
            </a:r>
            <a:r>
              <a:rPr lang="fr-FR" altLang="fr-FR" sz="1800" b="0">
                <a:solidFill>
                  <a:srgbClr val="FF33CC"/>
                </a:solidFill>
                <a:latin typeface="Times Sans Serif" pitchFamily="18" charset="0"/>
              </a:rPr>
              <a:t> TÊTE EN L’AIR</a:t>
            </a:r>
          </a:p>
        </p:txBody>
      </p:sp>
      <p:grpSp>
        <p:nvGrpSpPr>
          <p:cNvPr id="14340" name="Group 30">
            <a:extLst>
              <a:ext uri="{FF2B5EF4-FFF2-40B4-BE49-F238E27FC236}">
                <a16:creationId xmlns:a16="http://schemas.microsoft.com/office/drawing/2014/main" id="{C24D98F9-52A3-4307-A059-9CEB8B751172}"/>
              </a:ext>
            </a:extLst>
          </p:cNvPr>
          <p:cNvGrpSpPr>
            <a:grpSpLocks/>
          </p:cNvGrpSpPr>
          <p:nvPr/>
        </p:nvGrpSpPr>
        <p:grpSpPr bwMode="auto">
          <a:xfrm>
            <a:off x="139700" y="0"/>
            <a:ext cx="1355725" cy="723900"/>
            <a:chOff x="1666" y="0"/>
            <a:chExt cx="854" cy="456"/>
          </a:xfrm>
        </p:grpSpPr>
        <p:sp>
          <p:nvSpPr>
            <p:cNvPr id="14341" name="Rectangle 31">
              <a:hlinkClick r:id="rId4"/>
              <a:extLst>
                <a:ext uri="{FF2B5EF4-FFF2-40B4-BE49-F238E27FC236}">
                  <a16:creationId xmlns:a16="http://schemas.microsoft.com/office/drawing/2014/main" id="{0450C88E-8717-430E-9494-2B2F069467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6" y="0"/>
              <a:ext cx="840" cy="4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pic>
          <p:nvPicPr>
            <p:cNvPr id="14342" name="Picture 32" descr="logo">
              <a:extLst>
                <a:ext uri="{FF2B5EF4-FFF2-40B4-BE49-F238E27FC236}">
                  <a16:creationId xmlns:a16="http://schemas.microsoft.com/office/drawing/2014/main" id="{FB71D450-6A37-42C3-8B50-AF85405BC1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6" y="72"/>
              <a:ext cx="854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6" descr="Popart">
            <a:extLst>
              <a:ext uri="{FF2B5EF4-FFF2-40B4-BE49-F238E27FC236}">
                <a16:creationId xmlns:a16="http://schemas.microsoft.com/office/drawing/2014/main" id="{F187856A-EF55-4201-B26C-37118BF887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Rectangle 28">
            <a:extLst>
              <a:ext uri="{FF2B5EF4-FFF2-40B4-BE49-F238E27FC236}">
                <a16:creationId xmlns:a16="http://schemas.microsoft.com/office/drawing/2014/main" id="{909ABE06-BAD1-4576-B979-278C83ED03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990600"/>
            <a:ext cx="7972425" cy="5349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pic>
        <p:nvPicPr>
          <p:cNvPr id="15364" name="Picture 29" descr="bloc noir">
            <a:extLst>
              <a:ext uri="{FF2B5EF4-FFF2-40B4-BE49-F238E27FC236}">
                <a16:creationId xmlns:a16="http://schemas.microsoft.com/office/drawing/2014/main" id="{B95BAE83-D73A-4184-B43C-E53ABD578D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25" y="989013"/>
            <a:ext cx="1941513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Rectangle 35">
            <a:extLst>
              <a:ext uri="{FF2B5EF4-FFF2-40B4-BE49-F238E27FC236}">
                <a16:creationId xmlns:a16="http://schemas.microsoft.com/office/drawing/2014/main" id="{91BA15D6-F877-4280-99DC-1DAAE9FA6D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2450" y="1304925"/>
            <a:ext cx="942975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endParaRPr lang="fr-FR" altLang="fr-FR"/>
          </a:p>
        </p:txBody>
      </p:sp>
      <p:grpSp>
        <p:nvGrpSpPr>
          <p:cNvPr id="15366" name="Group 37">
            <a:extLst>
              <a:ext uri="{FF2B5EF4-FFF2-40B4-BE49-F238E27FC236}">
                <a16:creationId xmlns:a16="http://schemas.microsoft.com/office/drawing/2014/main" id="{058DC3DE-82A0-473D-ABC9-C6BFE3321F37}"/>
              </a:ext>
            </a:extLst>
          </p:cNvPr>
          <p:cNvGrpSpPr>
            <a:grpSpLocks/>
          </p:cNvGrpSpPr>
          <p:nvPr/>
        </p:nvGrpSpPr>
        <p:grpSpPr bwMode="auto">
          <a:xfrm>
            <a:off x="139700" y="0"/>
            <a:ext cx="1355725" cy="723900"/>
            <a:chOff x="1666" y="0"/>
            <a:chExt cx="854" cy="456"/>
          </a:xfrm>
        </p:grpSpPr>
        <p:sp>
          <p:nvSpPr>
            <p:cNvPr id="15370" name="Rectangle 38">
              <a:hlinkClick r:id="rId5"/>
              <a:extLst>
                <a:ext uri="{FF2B5EF4-FFF2-40B4-BE49-F238E27FC236}">
                  <a16:creationId xmlns:a16="http://schemas.microsoft.com/office/drawing/2014/main" id="{D741DBC6-06C4-4ADD-B5C7-B994B75E1D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6" y="0"/>
              <a:ext cx="840" cy="4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pic>
          <p:nvPicPr>
            <p:cNvPr id="15371" name="Picture 39" descr="logo">
              <a:extLst>
                <a:ext uri="{FF2B5EF4-FFF2-40B4-BE49-F238E27FC236}">
                  <a16:creationId xmlns:a16="http://schemas.microsoft.com/office/drawing/2014/main" id="{79D377BE-E086-4629-9A15-3232E844365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6" y="72"/>
              <a:ext cx="854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5367" name="Picture 41" descr="vignette-avec-studio-fr">
            <a:extLst>
              <a:ext uri="{FF2B5EF4-FFF2-40B4-BE49-F238E27FC236}">
                <a16:creationId xmlns:a16="http://schemas.microsoft.com/office/drawing/2014/main" id="{DF99477B-E735-43FF-AA60-E067B280AD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5688" y="1595438"/>
            <a:ext cx="6381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42" descr="bloc noir">
            <a:extLst>
              <a:ext uri="{FF2B5EF4-FFF2-40B4-BE49-F238E27FC236}">
                <a16:creationId xmlns:a16="http://schemas.microsoft.com/office/drawing/2014/main" id="{1645FC7D-24B0-45A5-B770-FB2F262CDC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225" y="989013"/>
            <a:ext cx="1941513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9" name="Rectangle 38">
            <a:extLst>
              <a:ext uri="{FF2B5EF4-FFF2-40B4-BE49-F238E27FC236}">
                <a16:creationId xmlns:a16="http://schemas.microsoft.com/office/drawing/2014/main" id="{2590EFB1-FF35-4820-A1D5-F96DFBAECE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5550" y="1076325"/>
            <a:ext cx="3973513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b="0">
                <a:solidFill>
                  <a:schemeClr val="bg1"/>
                </a:solidFill>
                <a:latin typeface="Times Sans Serif" pitchFamily="18" charset="0"/>
              </a:rPr>
              <a:t>ANIMATION</a:t>
            </a:r>
            <a:r>
              <a:rPr lang="fr-FR" altLang="fr-FR" sz="1800" b="0">
                <a:solidFill>
                  <a:srgbClr val="FF33CC"/>
                </a:solidFill>
                <a:latin typeface="Times Sans Serif" pitchFamily="18" charset="0"/>
              </a:rPr>
              <a:t> POP ART</a:t>
            </a:r>
          </a:p>
        </p:txBody>
      </p:sp>
    </p:spTree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7">
            <a:extLst>
              <a:ext uri="{FF2B5EF4-FFF2-40B4-BE49-F238E27FC236}">
                <a16:creationId xmlns:a16="http://schemas.microsoft.com/office/drawing/2014/main" id="{1B1F8207-62DF-4339-9706-B776FF170B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9188" y="990600"/>
            <a:ext cx="7981950" cy="5867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endParaRPr lang="fr-FR" altLang="fr-FR"/>
          </a:p>
        </p:txBody>
      </p:sp>
      <p:pic>
        <p:nvPicPr>
          <p:cNvPr id="16387" name="Picture 38" descr="bloc noir">
            <a:extLst>
              <a:ext uri="{FF2B5EF4-FFF2-40B4-BE49-F238E27FC236}">
                <a16:creationId xmlns:a16="http://schemas.microsoft.com/office/drawing/2014/main" id="{53A0BBEE-F11E-41C5-BD73-D63ACC631A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989013"/>
            <a:ext cx="1941512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Rectangle 23">
            <a:hlinkClick r:id="rId4"/>
            <a:extLst>
              <a:ext uri="{FF2B5EF4-FFF2-40B4-BE49-F238E27FC236}">
                <a16:creationId xmlns:a16="http://schemas.microsoft.com/office/drawing/2014/main" id="{68AD0232-C929-4FAE-83E6-C0FA879BF5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475" y="0"/>
            <a:ext cx="1247775" cy="69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pic>
        <p:nvPicPr>
          <p:cNvPr id="16389" name="Picture 29" descr="bloc noir">
            <a:extLst>
              <a:ext uri="{FF2B5EF4-FFF2-40B4-BE49-F238E27FC236}">
                <a16:creationId xmlns:a16="http://schemas.microsoft.com/office/drawing/2014/main" id="{68463594-9FF9-41EE-9123-D0CF8231E8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225" y="982663"/>
            <a:ext cx="2093913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Text Box 2">
            <a:extLst>
              <a:ext uri="{FF2B5EF4-FFF2-40B4-BE49-F238E27FC236}">
                <a16:creationId xmlns:a16="http://schemas.microsoft.com/office/drawing/2014/main" id="{D17D1623-D544-4704-AF94-2316EECFBF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0813" y="1670050"/>
            <a:ext cx="76549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100" b="0">
                <a:latin typeface="Cabin" pitchFamily="34" charset="0"/>
              </a:rPr>
              <a:t>Peoplebox met ses connaissances photos, informatiques et techniques pour répondre à tout</a:t>
            </a:r>
            <a:r>
              <a:rPr lang="fr-FR" altLang="fr-FR" sz="1100">
                <a:latin typeface="Cabin" pitchFamily="34" charset="0"/>
              </a:rPr>
              <a:t> cahier des charges spécifique.</a:t>
            </a:r>
          </a:p>
        </p:txBody>
      </p:sp>
      <p:pic>
        <p:nvPicPr>
          <p:cNvPr id="16391" name="Picture 51" descr="SUR MESURE">
            <a:extLst>
              <a:ext uri="{FF2B5EF4-FFF2-40B4-BE49-F238E27FC236}">
                <a16:creationId xmlns:a16="http://schemas.microsoft.com/office/drawing/2014/main" id="{0AD0E91C-7EA2-4872-A2E4-8A22B4221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0" y="2032000"/>
            <a:ext cx="7645400" cy="482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392" name="Group 61">
            <a:extLst>
              <a:ext uri="{FF2B5EF4-FFF2-40B4-BE49-F238E27FC236}">
                <a16:creationId xmlns:a16="http://schemas.microsoft.com/office/drawing/2014/main" id="{A87604B0-9148-4FD0-A581-851DBBB55F91}"/>
              </a:ext>
            </a:extLst>
          </p:cNvPr>
          <p:cNvGrpSpPr>
            <a:grpSpLocks/>
          </p:cNvGrpSpPr>
          <p:nvPr/>
        </p:nvGrpSpPr>
        <p:grpSpPr bwMode="auto">
          <a:xfrm>
            <a:off x="136525" y="0"/>
            <a:ext cx="1355725" cy="723900"/>
            <a:chOff x="1666" y="0"/>
            <a:chExt cx="854" cy="456"/>
          </a:xfrm>
        </p:grpSpPr>
        <p:sp>
          <p:nvSpPr>
            <p:cNvPr id="16395" name="Rectangle 62">
              <a:hlinkClick r:id="rId4"/>
              <a:extLst>
                <a:ext uri="{FF2B5EF4-FFF2-40B4-BE49-F238E27FC236}">
                  <a16:creationId xmlns:a16="http://schemas.microsoft.com/office/drawing/2014/main" id="{46EB0D56-7B3F-44EA-913D-03224DB74C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6" y="0"/>
              <a:ext cx="840" cy="4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pic>
          <p:nvPicPr>
            <p:cNvPr id="16396" name="Picture 63" descr="logo">
              <a:extLst>
                <a:ext uri="{FF2B5EF4-FFF2-40B4-BE49-F238E27FC236}">
                  <a16:creationId xmlns:a16="http://schemas.microsoft.com/office/drawing/2014/main" id="{31E6CB82-BDFA-4887-870F-8B0F60DCFC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6" y="72"/>
              <a:ext cx="854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6393" name="Picture 64" descr="bloc noir">
            <a:extLst>
              <a:ext uri="{FF2B5EF4-FFF2-40B4-BE49-F238E27FC236}">
                <a16:creationId xmlns:a16="http://schemas.microsoft.com/office/drawing/2014/main" id="{CAEF7C6A-066D-4861-953F-63E3B74A9F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125" y="989013"/>
            <a:ext cx="1941513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4" name="Rectangle 38">
            <a:extLst>
              <a:ext uri="{FF2B5EF4-FFF2-40B4-BE49-F238E27FC236}">
                <a16:creationId xmlns:a16="http://schemas.microsoft.com/office/drawing/2014/main" id="{A518E7E4-A155-4FB7-A602-BD0AB46A22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5550" y="1066800"/>
            <a:ext cx="3973513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b="0">
                <a:solidFill>
                  <a:schemeClr val="bg1"/>
                </a:solidFill>
                <a:latin typeface="Times Sans Serif" pitchFamily="18" charset="0"/>
              </a:rPr>
              <a:t>ANIMATIONS</a:t>
            </a:r>
            <a:r>
              <a:rPr lang="fr-FR" altLang="fr-FR" sz="1800" b="0">
                <a:solidFill>
                  <a:srgbClr val="FF33CC"/>
                </a:solidFill>
                <a:latin typeface="Times Sans Serif" pitchFamily="18" charset="0"/>
              </a:rPr>
              <a:t> SUR MESURE</a:t>
            </a:r>
          </a:p>
        </p:txBody>
      </p:sp>
    </p:spTree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1" descr="MiniBox">
            <a:extLst>
              <a:ext uri="{FF2B5EF4-FFF2-40B4-BE49-F238E27FC236}">
                <a16:creationId xmlns:a16="http://schemas.microsoft.com/office/drawing/2014/main" id="{B91D202A-914D-46A9-8298-249C7EB7DD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2550" y="0"/>
            <a:ext cx="47434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26" descr="bloc noir">
            <a:extLst>
              <a:ext uri="{FF2B5EF4-FFF2-40B4-BE49-F238E27FC236}">
                <a16:creationId xmlns:a16="http://schemas.microsoft.com/office/drawing/2014/main" id="{DBF671F0-5BE7-49EA-84CA-FA9BD3B415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8438" y="1046163"/>
            <a:ext cx="1941512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Rectangle 38">
            <a:extLst>
              <a:ext uri="{FF2B5EF4-FFF2-40B4-BE49-F238E27FC236}">
                <a16:creationId xmlns:a16="http://schemas.microsoft.com/office/drawing/2014/main" id="{5127FD82-A62E-496D-87E3-20D101707D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9438" y="1138238"/>
            <a:ext cx="1735137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b="0">
                <a:solidFill>
                  <a:srgbClr val="FF33CC"/>
                </a:solidFill>
                <a:latin typeface="Times Sans Serif" pitchFamily="18" charset="0"/>
              </a:rPr>
              <a:t>MINIBOX</a:t>
            </a:r>
          </a:p>
        </p:txBody>
      </p:sp>
      <p:grpSp>
        <p:nvGrpSpPr>
          <p:cNvPr id="17413" name="Group 37">
            <a:extLst>
              <a:ext uri="{FF2B5EF4-FFF2-40B4-BE49-F238E27FC236}">
                <a16:creationId xmlns:a16="http://schemas.microsoft.com/office/drawing/2014/main" id="{D9904696-9195-413C-B1AC-5649A22A7020}"/>
              </a:ext>
            </a:extLst>
          </p:cNvPr>
          <p:cNvGrpSpPr>
            <a:grpSpLocks/>
          </p:cNvGrpSpPr>
          <p:nvPr/>
        </p:nvGrpSpPr>
        <p:grpSpPr bwMode="auto">
          <a:xfrm>
            <a:off x="139700" y="0"/>
            <a:ext cx="1355725" cy="723900"/>
            <a:chOff x="1666" y="0"/>
            <a:chExt cx="854" cy="456"/>
          </a:xfrm>
        </p:grpSpPr>
        <p:sp>
          <p:nvSpPr>
            <p:cNvPr id="17416" name="Rectangle 38">
              <a:hlinkClick r:id="rId5"/>
              <a:extLst>
                <a:ext uri="{FF2B5EF4-FFF2-40B4-BE49-F238E27FC236}">
                  <a16:creationId xmlns:a16="http://schemas.microsoft.com/office/drawing/2014/main" id="{7793D397-460C-49AA-ADED-BAD555C04E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6" y="0"/>
              <a:ext cx="840" cy="4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pic>
          <p:nvPicPr>
            <p:cNvPr id="17417" name="Picture 39" descr="logo">
              <a:extLst>
                <a:ext uri="{FF2B5EF4-FFF2-40B4-BE49-F238E27FC236}">
                  <a16:creationId xmlns:a16="http://schemas.microsoft.com/office/drawing/2014/main" id="{CE7E9EE4-8A46-4772-AB81-6E31F7F261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6" y="72"/>
              <a:ext cx="854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7414" name="Picture 42">
            <a:extLst>
              <a:ext uri="{FF2B5EF4-FFF2-40B4-BE49-F238E27FC236}">
                <a16:creationId xmlns:a16="http://schemas.microsoft.com/office/drawing/2014/main" id="{5F28253A-9D9F-4EA2-84EE-80C640B78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890588"/>
            <a:ext cx="5172075" cy="329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415" name="Rectangle 43">
            <a:extLst>
              <a:ext uri="{FF2B5EF4-FFF2-40B4-BE49-F238E27FC236}">
                <a16:creationId xmlns:a16="http://schemas.microsoft.com/office/drawing/2014/main" id="{E3E64DF5-8D11-4E80-939B-030328DB2C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114800"/>
            <a:ext cx="5610225" cy="166687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</p:spTree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4">
            <a:extLst>
              <a:ext uri="{FF2B5EF4-FFF2-40B4-BE49-F238E27FC236}">
                <a16:creationId xmlns:a16="http://schemas.microsoft.com/office/drawing/2014/main" id="{FFB06D00-942C-4D93-83FB-4383C991A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9188" y="990600"/>
            <a:ext cx="7981950" cy="53736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endParaRPr lang="fr-FR" altLang="fr-FR"/>
          </a:p>
        </p:txBody>
      </p:sp>
      <p:pic>
        <p:nvPicPr>
          <p:cNvPr id="18435" name="Picture 35" descr="bloc noir">
            <a:extLst>
              <a:ext uri="{FF2B5EF4-FFF2-40B4-BE49-F238E27FC236}">
                <a16:creationId xmlns:a16="http://schemas.microsoft.com/office/drawing/2014/main" id="{3A766664-25ED-4126-B43C-A2EB0FDCB6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989013"/>
            <a:ext cx="1941512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Rectangle 38">
            <a:extLst>
              <a:ext uri="{FF2B5EF4-FFF2-40B4-BE49-F238E27FC236}">
                <a16:creationId xmlns:a16="http://schemas.microsoft.com/office/drawing/2014/main" id="{1156EE73-E958-491D-BC06-05FD35E3AB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9888" y="1090613"/>
            <a:ext cx="1735137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b="0">
                <a:solidFill>
                  <a:srgbClr val="FF33CC"/>
                </a:solidFill>
                <a:latin typeface="Times Sans Serif" pitchFamily="18" charset="0"/>
              </a:rPr>
              <a:t>OPTIONS</a:t>
            </a:r>
          </a:p>
        </p:txBody>
      </p:sp>
      <p:pic>
        <p:nvPicPr>
          <p:cNvPr id="18437" name="Object 37">
            <a:extLst>
              <a:ext uri="{FF2B5EF4-FFF2-40B4-BE49-F238E27FC236}">
                <a16:creationId xmlns:a16="http://schemas.microsoft.com/office/drawing/2014/main" id="{E46C7A43-E327-4CD6-A49B-C9B3102703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25" y="1714500"/>
            <a:ext cx="830263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8" name="Object 39">
            <a:extLst>
              <a:ext uri="{FF2B5EF4-FFF2-40B4-BE49-F238E27FC236}">
                <a16:creationId xmlns:a16="http://schemas.microsoft.com/office/drawing/2014/main" id="{7D8585D1-D20F-4149-80AB-48BCA3034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6825" y="1714500"/>
            <a:ext cx="830263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9" name="Object 42">
            <a:extLst>
              <a:ext uri="{FF2B5EF4-FFF2-40B4-BE49-F238E27FC236}">
                <a16:creationId xmlns:a16="http://schemas.microsoft.com/office/drawing/2014/main" id="{DF55880A-AFC6-4F98-8D6E-B7575285FD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350" y="4133850"/>
            <a:ext cx="830263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0" name="Object 43">
            <a:extLst>
              <a:ext uri="{FF2B5EF4-FFF2-40B4-BE49-F238E27FC236}">
                <a16:creationId xmlns:a16="http://schemas.microsoft.com/office/drawing/2014/main" id="{B5CCCD9C-B022-4164-BFEC-A49CD64EAF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25" y="2914650"/>
            <a:ext cx="830263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1" name="Object 44">
            <a:extLst>
              <a:ext uri="{FF2B5EF4-FFF2-40B4-BE49-F238E27FC236}">
                <a16:creationId xmlns:a16="http://schemas.microsoft.com/office/drawing/2014/main" id="{6F9C6037-B222-4B1D-92AE-EC00649832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650" y="4133850"/>
            <a:ext cx="830263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2" name="Object 45">
            <a:extLst>
              <a:ext uri="{FF2B5EF4-FFF2-40B4-BE49-F238E27FC236}">
                <a16:creationId xmlns:a16="http://schemas.microsoft.com/office/drawing/2014/main" id="{30B319FA-38B7-4F51-92EB-EC76199D5E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350" y="5353050"/>
            <a:ext cx="830263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3" name="Object 46">
            <a:extLst>
              <a:ext uri="{FF2B5EF4-FFF2-40B4-BE49-F238E27FC236}">
                <a16:creationId xmlns:a16="http://schemas.microsoft.com/office/drawing/2014/main" id="{9AE42867-EF7F-4BE6-8FA8-983C28DD20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650" y="5353050"/>
            <a:ext cx="830263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44" name="Text Box 11">
            <a:extLst>
              <a:ext uri="{FF2B5EF4-FFF2-40B4-BE49-F238E27FC236}">
                <a16:creationId xmlns:a16="http://schemas.microsoft.com/office/drawing/2014/main" id="{D401CABF-2640-49A9-9564-A4BF6CE534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6450" y="1830388"/>
            <a:ext cx="174466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000" b="0">
                <a:solidFill>
                  <a:srgbClr val="FF33CC"/>
                </a:solidFill>
                <a:latin typeface="Cabin" pitchFamily="34" charset="0"/>
              </a:rPr>
              <a:t>Formats photo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000" b="0">
              <a:solidFill>
                <a:srgbClr val="FF33CC"/>
              </a:solidFill>
              <a:latin typeface="Cabin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000" b="0">
                <a:latin typeface="Cabin" pitchFamily="34" charset="0"/>
              </a:rPr>
              <a:t>10x15 ou 13x18 ou 15x23.</a:t>
            </a:r>
          </a:p>
        </p:txBody>
      </p:sp>
      <p:sp>
        <p:nvSpPr>
          <p:cNvPr id="18445" name="Text Box 11">
            <a:extLst>
              <a:ext uri="{FF2B5EF4-FFF2-40B4-BE49-F238E27FC236}">
                <a16:creationId xmlns:a16="http://schemas.microsoft.com/office/drawing/2014/main" id="{60A98838-D7FF-4C4E-8679-601AD4057B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5500" y="1836738"/>
            <a:ext cx="2401888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000" b="0">
                <a:solidFill>
                  <a:srgbClr val="FF33CC"/>
                </a:solidFill>
                <a:latin typeface="Cabin" pitchFamily="34" charset="0"/>
              </a:rPr>
              <a:t>Habillage de la Box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000" b="0">
              <a:solidFill>
                <a:srgbClr val="FF33CC"/>
              </a:solidFill>
              <a:latin typeface="Cabin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000" b="0">
                <a:latin typeface="Cabin" pitchFamily="34" charset="0"/>
              </a:rPr>
              <a:t>Communiquez plus.</a:t>
            </a:r>
          </a:p>
        </p:txBody>
      </p:sp>
      <p:sp>
        <p:nvSpPr>
          <p:cNvPr id="18446" name="Text Box 11">
            <a:extLst>
              <a:ext uri="{FF2B5EF4-FFF2-40B4-BE49-F238E27FC236}">
                <a16:creationId xmlns:a16="http://schemas.microsoft.com/office/drawing/2014/main" id="{35CE08F7-B393-4766-BF6B-E5BC64D633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5500" y="2827338"/>
            <a:ext cx="2478088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000" b="0">
                <a:solidFill>
                  <a:srgbClr val="FA0086"/>
                </a:solidFill>
                <a:latin typeface="Cabin" pitchFamily="34" charset="0"/>
                <a:cs typeface="TimesSansSerif" charset="0"/>
              </a:rPr>
              <a:t>Message personnalisé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000" b="0">
              <a:solidFill>
                <a:srgbClr val="FA0086"/>
              </a:solidFill>
              <a:latin typeface="Cabin" pitchFamily="34" charset="0"/>
              <a:cs typeface="TimesSansSerif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000" b="0">
                <a:solidFill>
                  <a:srgbClr val="FA0086"/>
                </a:solidFill>
                <a:latin typeface="Cabin" pitchFamily="34" charset="0"/>
              </a:rPr>
              <a:t>Message libre</a:t>
            </a:r>
            <a:r>
              <a:rPr lang="fr-FR" altLang="fr-FR" sz="1000" b="0">
                <a:solidFill>
                  <a:srgbClr val="191919"/>
                </a:solidFill>
                <a:latin typeface="Cabin" pitchFamily="34" charset="0"/>
              </a:rPr>
              <a:t> : utilisez le clavier virtuel pour vous exprimer en toute liberté.</a:t>
            </a:r>
            <a:br>
              <a:rPr lang="fr-FR" altLang="fr-FR" sz="1000" b="0">
                <a:solidFill>
                  <a:srgbClr val="000000"/>
                </a:solidFill>
                <a:latin typeface="Cabin" pitchFamily="34" charset="0"/>
              </a:rPr>
            </a:br>
            <a:r>
              <a:rPr lang="fr-FR" altLang="fr-FR" sz="1000" b="0">
                <a:solidFill>
                  <a:srgbClr val="FA0086"/>
                </a:solidFill>
                <a:latin typeface="Cabin" pitchFamily="34" charset="0"/>
              </a:rPr>
              <a:t>Message prédéfini</a:t>
            </a:r>
            <a:r>
              <a:rPr lang="fr-FR" altLang="fr-FR" sz="1000" b="0">
                <a:solidFill>
                  <a:srgbClr val="191919"/>
                </a:solidFill>
                <a:latin typeface="Cabin" pitchFamily="34" charset="0"/>
              </a:rPr>
              <a:t> : choisissez votre message parmi une liste définie en amont.</a:t>
            </a:r>
            <a:r>
              <a:rPr lang="fr-FR" altLang="fr-FR" sz="1000" b="0">
                <a:solidFill>
                  <a:srgbClr val="FF33CC"/>
                </a:solidFill>
                <a:latin typeface="Cabin" pitchFamily="34" charset="0"/>
              </a:rPr>
              <a:t> </a:t>
            </a:r>
          </a:p>
        </p:txBody>
      </p:sp>
      <p:sp>
        <p:nvSpPr>
          <p:cNvPr id="18447" name="Text Box 11">
            <a:extLst>
              <a:ext uri="{FF2B5EF4-FFF2-40B4-BE49-F238E27FC236}">
                <a16:creationId xmlns:a16="http://schemas.microsoft.com/office/drawing/2014/main" id="{F9664CF4-B9F4-4DCA-A491-A9DBEE67A1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0900" y="4052888"/>
            <a:ext cx="4402138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000" b="0">
                <a:solidFill>
                  <a:srgbClr val="FF33CC"/>
                </a:solidFill>
                <a:latin typeface="Cabin" pitchFamily="34" charset="0"/>
              </a:rPr>
              <a:t>Module Email / Facebook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000" b="0">
              <a:solidFill>
                <a:srgbClr val="FF33CC"/>
              </a:solidFill>
              <a:latin typeface="Cabin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000" b="0">
                <a:latin typeface="Cabin" pitchFamily="34" charset="0"/>
              </a:rPr>
              <a:t>Votre image se diffuse sans limites, les invités deviennent acteurs de votre propre communication. Récupérez l’ensemble des photos libres de droits et informations saisies. </a:t>
            </a:r>
            <a:r>
              <a:rPr lang="fr-FR" altLang="fr-FR" sz="1000" b="0" i="1">
                <a:latin typeface="Cabin" pitchFamily="34" charset="0"/>
              </a:rPr>
              <a:t>Cette option nécessite une connexion internet haut débit fournie par vos soins et dédiée à l’animation.</a:t>
            </a:r>
            <a:r>
              <a:rPr lang="fr-FR" altLang="fr-FR" sz="1000">
                <a:latin typeface="Cabin" pitchFamily="34" charset="0"/>
              </a:rPr>
              <a:t> </a:t>
            </a:r>
          </a:p>
        </p:txBody>
      </p:sp>
      <p:sp>
        <p:nvSpPr>
          <p:cNvPr id="18448" name="Text Box 11">
            <a:extLst>
              <a:ext uri="{FF2B5EF4-FFF2-40B4-BE49-F238E27FC236}">
                <a16:creationId xmlns:a16="http://schemas.microsoft.com/office/drawing/2014/main" id="{F64F6DB5-D9A5-4959-BC75-2B68D7FFE9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9150" y="2947988"/>
            <a:ext cx="29257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000" b="0">
                <a:solidFill>
                  <a:srgbClr val="FF33CC"/>
                </a:solidFill>
                <a:latin typeface="Cabin" pitchFamily="34" charset="0"/>
              </a:rPr>
              <a:t>Cdrom des photos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000" b="0">
              <a:solidFill>
                <a:srgbClr val="FF33CC"/>
              </a:solidFill>
              <a:latin typeface="Cabin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000" b="0">
                <a:latin typeface="Cabin" pitchFamily="34" charset="0"/>
              </a:rPr>
              <a:t>Récupérez l’ensemble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000" b="0">
                <a:latin typeface="Cabin" pitchFamily="34" charset="0"/>
              </a:rPr>
              <a:t>des photos libres de droits.</a:t>
            </a:r>
          </a:p>
        </p:txBody>
      </p:sp>
      <p:sp>
        <p:nvSpPr>
          <p:cNvPr id="18449" name="Text Box 11">
            <a:extLst>
              <a:ext uri="{FF2B5EF4-FFF2-40B4-BE49-F238E27FC236}">
                <a16:creationId xmlns:a16="http://schemas.microsoft.com/office/drawing/2014/main" id="{4864FA70-051E-4996-8599-A530F2F4AA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8200" y="4090988"/>
            <a:ext cx="2925763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000" b="0">
                <a:solidFill>
                  <a:srgbClr val="FF33CC"/>
                </a:solidFill>
                <a:latin typeface="Cabin" pitchFamily="34" charset="0"/>
              </a:rPr>
              <a:t>Diaporama des photos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000" b="0">
              <a:solidFill>
                <a:srgbClr val="FF33CC"/>
              </a:solidFill>
              <a:latin typeface="Cabin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000" b="0">
                <a:latin typeface="Cabin" pitchFamily="34" charset="0"/>
              </a:rPr>
              <a:t>Partagez les émotions grâce </a:t>
            </a:r>
            <a:br>
              <a:rPr lang="fr-FR" altLang="fr-FR" sz="1000" b="0">
                <a:latin typeface="Cabin" pitchFamily="34" charset="0"/>
              </a:rPr>
            </a:br>
            <a:r>
              <a:rPr lang="fr-FR" altLang="fr-FR" sz="1000" b="0">
                <a:latin typeface="Cabin" pitchFamily="34" charset="0"/>
              </a:rPr>
              <a:t>à une simple connexion de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000" b="0">
                <a:latin typeface="Cabin" pitchFamily="34" charset="0"/>
              </a:rPr>
              <a:t>la Box à votre écran.</a:t>
            </a:r>
          </a:p>
        </p:txBody>
      </p:sp>
      <p:sp>
        <p:nvSpPr>
          <p:cNvPr id="18450" name="Text Box 11">
            <a:extLst>
              <a:ext uri="{FF2B5EF4-FFF2-40B4-BE49-F238E27FC236}">
                <a16:creationId xmlns:a16="http://schemas.microsoft.com/office/drawing/2014/main" id="{1F735E89-FC8E-4F29-8D3F-5B0CF63534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5025" y="5383213"/>
            <a:ext cx="29257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000" b="0">
                <a:solidFill>
                  <a:srgbClr val="FF33CC"/>
                </a:solidFill>
                <a:latin typeface="Cabin" pitchFamily="34" charset="0"/>
              </a:rPr>
              <a:t>Mise en ligne des photos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000" b="0">
              <a:solidFill>
                <a:srgbClr val="FF33CC"/>
              </a:solidFill>
              <a:latin typeface="Cabin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000" b="0">
                <a:latin typeface="Cabin" pitchFamily="34" charset="0"/>
              </a:rPr>
              <a:t>Replongez vos invités dans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000" b="0">
                <a:latin typeface="Cabin" pitchFamily="34" charset="0"/>
              </a:rPr>
              <a:t>l’ambiance de l’événement.</a:t>
            </a:r>
          </a:p>
        </p:txBody>
      </p:sp>
      <p:sp>
        <p:nvSpPr>
          <p:cNvPr id="18451" name="Text Box 11">
            <a:extLst>
              <a:ext uri="{FF2B5EF4-FFF2-40B4-BE49-F238E27FC236}">
                <a16:creationId xmlns:a16="http://schemas.microsoft.com/office/drawing/2014/main" id="{070459CA-A878-4189-A545-06071661D2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1850" y="5386388"/>
            <a:ext cx="29257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000" b="0">
                <a:solidFill>
                  <a:srgbClr val="FF33CC"/>
                </a:solidFill>
                <a:latin typeface="Cabin" pitchFamily="34" charset="0"/>
              </a:rPr>
              <a:t>Pochettes photo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000" b="0">
              <a:solidFill>
                <a:srgbClr val="FF33CC"/>
              </a:solidFill>
              <a:latin typeface="Cabin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000" b="0">
                <a:latin typeface="Cabin" pitchFamily="34" charset="0"/>
              </a:rPr>
              <a:t>Les invités repartent avec leurs photos dans des pochettes personnalisées à vos couleurs.</a:t>
            </a:r>
          </a:p>
        </p:txBody>
      </p:sp>
      <p:pic>
        <p:nvPicPr>
          <p:cNvPr id="18452" name="Object 62">
            <a:extLst>
              <a:ext uri="{FF2B5EF4-FFF2-40B4-BE49-F238E27FC236}">
                <a16:creationId xmlns:a16="http://schemas.microsoft.com/office/drawing/2014/main" id="{9C6D8816-F99B-4248-B530-56A0A662E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00" y="5205413"/>
            <a:ext cx="1360488" cy="98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53" name="Picture 66" descr="borne">
            <a:extLst>
              <a:ext uri="{FF2B5EF4-FFF2-40B4-BE49-F238E27FC236}">
                <a16:creationId xmlns:a16="http://schemas.microsoft.com/office/drawing/2014/main" id="{0B52429F-4277-47C1-9C3E-E7BFE5A905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175" y="1089025"/>
            <a:ext cx="3149600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454" name="Group 70">
            <a:extLst>
              <a:ext uri="{FF2B5EF4-FFF2-40B4-BE49-F238E27FC236}">
                <a16:creationId xmlns:a16="http://schemas.microsoft.com/office/drawing/2014/main" id="{62AAC602-59A1-45B4-A8D1-450833954178}"/>
              </a:ext>
            </a:extLst>
          </p:cNvPr>
          <p:cNvGrpSpPr>
            <a:grpSpLocks/>
          </p:cNvGrpSpPr>
          <p:nvPr/>
        </p:nvGrpSpPr>
        <p:grpSpPr bwMode="auto">
          <a:xfrm>
            <a:off x="139700" y="0"/>
            <a:ext cx="1355725" cy="723900"/>
            <a:chOff x="1666" y="0"/>
            <a:chExt cx="854" cy="456"/>
          </a:xfrm>
        </p:grpSpPr>
        <p:sp>
          <p:nvSpPr>
            <p:cNvPr id="18457" name="Rectangle 71">
              <a:hlinkClick r:id="rId13"/>
              <a:extLst>
                <a:ext uri="{FF2B5EF4-FFF2-40B4-BE49-F238E27FC236}">
                  <a16:creationId xmlns:a16="http://schemas.microsoft.com/office/drawing/2014/main" id="{CBB66DF5-0334-4ED7-B08F-573882CA03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6" y="0"/>
              <a:ext cx="840" cy="4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pic>
          <p:nvPicPr>
            <p:cNvPr id="18458" name="Picture 72" descr="logo">
              <a:extLst>
                <a:ext uri="{FF2B5EF4-FFF2-40B4-BE49-F238E27FC236}">
                  <a16:creationId xmlns:a16="http://schemas.microsoft.com/office/drawing/2014/main" id="{8480E935-72DE-4210-BF17-F0DCA5F61FA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6" y="72"/>
              <a:ext cx="854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8455" name="Picture 74" descr="option_perso_texte">
            <a:extLst>
              <a:ext uri="{FF2B5EF4-FFF2-40B4-BE49-F238E27FC236}">
                <a16:creationId xmlns:a16="http://schemas.microsoft.com/office/drawing/2014/main" id="{CDD0EA6C-6079-4CCD-AFA7-F531E35CF3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713" y="2914650"/>
            <a:ext cx="83185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56" name="Picture 76" descr="Option_Message_personnalise">
            <a:extLst>
              <a:ext uri="{FF2B5EF4-FFF2-40B4-BE49-F238E27FC236}">
                <a16:creationId xmlns:a16="http://schemas.microsoft.com/office/drawing/2014/main" id="{8D5EF543-B28E-419D-BD49-5CF33E6E4C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2466975"/>
            <a:ext cx="1962150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50">
            <a:extLst>
              <a:ext uri="{FF2B5EF4-FFF2-40B4-BE49-F238E27FC236}">
                <a16:creationId xmlns:a16="http://schemas.microsoft.com/office/drawing/2014/main" id="{5E355372-5F38-44A4-BA02-DF00215C91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66850"/>
            <a:ext cx="9953625" cy="44878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pic>
        <p:nvPicPr>
          <p:cNvPr id="19459" name="Picture 52" descr="annonceurs">
            <a:extLst>
              <a:ext uri="{FF2B5EF4-FFF2-40B4-BE49-F238E27FC236}">
                <a16:creationId xmlns:a16="http://schemas.microsoft.com/office/drawing/2014/main" id="{AC8A8903-446B-4A5D-9884-577A943BC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19300"/>
            <a:ext cx="9906000" cy="483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47" descr="bloc noir">
            <a:extLst>
              <a:ext uri="{FF2B5EF4-FFF2-40B4-BE49-F238E27FC236}">
                <a16:creationId xmlns:a16="http://schemas.microsoft.com/office/drawing/2014/main" id="{CD9362F0-7FFF-42E4-86A6-E84841BC9E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" y="1468438"/>
            <a:ext cx="2093913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461" name="Group 59">
            <a:extLst>
              <a:ext uri="{FF2B5EF4-FFF2-40B4-BE49-F238E27FC236}">
                <a16:creationId xmlns:a16="http://schemas.microsoft.com/office/drawing/2014/main" id="{C2BA624D-9384-4F0A-BB71-F66BA7E98812}"/>
              </a:ext>
            </a:extLst>
          </p:cNvPr>
          <p:cNvGrpSpPr>
            <a:grpSpLocks/>
          </p:cNvGrpSpPr>
          <p:nvPr/>
        </p:nvGrpSpPr>
        <p:grpSpPr bwMode="auto">
          <a:xfrm>
            <a:off x="139700" y="0"/>
            <a:ext cx="1355725" cy="723900"/>
            <a:chOff x="1666" y="0"/>
            <a:chExt cx="854" cy="456"/>
          </a:xfrm>
        </p:grpSpPr>
        <p:sp>
          <p:nvSpPr>
            <p:cNvPr id="19464" name="Rectangle 60">
              <a:hlinkClick r:id="rId5"/>
              <a:extLst>
                <a:ext uri="{FF2B5EF4-FFF2-40B4-BE49-F238E27FC236}">
                  <a16:creationId xmlns:a16="http://schemas.microsoft.com/office/drawing/2014/main" id="{4DFA87DA-C181-48F1-AB84-26B16279D4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6" y="0"/>
              <a:ext cx="840" cy="4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pic>
          <p:nvPicPr>
            <p:cNvPr id="19465" name="Picture 61" descr="logo">
              <a:extLst>
                <a:ext uri="{FF2B5EF4-FFF2-40B4-BE49-F238E27FC236}">
                  <a16:creationId xmlns:a16="http://schemas.microsoft.com/office/drawing/2014/main" id="{2E9F5BB5-E7F0-4D24-82D3-C43266A3ED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6" y="72"/>
              <a:ext cx="854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9462" name="Picture 62" descr="bloc noir">
            <a:extLst>
              <a:ext uri="{FF2B5EF4-FFF2-40B4-BE49-F238E27FC236}">
                <a16:creationId xmlns:a16="http://schemas.microsoft.com/office/drawing/2014/main" id="{4FAD012F-1B2A-49DF-BA7C-A929419858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575" y="1465263"/>
            <a:ext cx="1941513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3" name="Rectangle 38">
            <a:extLst>
              <a:ext uri="{FF2B5EF4-FFF2-40B4-BE49-F238E27FC236}">
                <a16:creationId xmlns:a16="http://schemas.microsoft.com/office/drawing/2014/main" id="{A1045E85-F2F4-4E21-9B8A-5CF79F1263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900" y="1552575"/>
            <a:ext cx="3973513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b="0">
                <a:solidFill>
                  <a:schemeClr val="bg1"/>
                </a:solidFill>
                <a:latin typeface="Times Sans Serif" pitchFamily="18" charset="0"/>
              </a:rPr>
              <a:t>RÉFÉRENCES</a:t>
            </a:r>
            <a:r>
              <a:rPr lang="fr-FR" altLang="fr-FR" sz="1800" b="0">
                <a:solidFill>
                  <a:srgbClr val="FF33CC"/>
                </a:solidFill>
                <a:latin typeface="Times Sans Serif" pitchFamily="18" charset="0"/>
              </a:rPr>
              <a:t> ANNONCEURS</a:t>
            </a:r>
          </a:p>
        </p:txBody>
      </p:sp>
    </p:spTree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5">
            <a:extLst>
              <a:ext uri="{FF2B5EF4-FFF2-40B4-BE49-F238E27FC236}">
                <a16:creationId xmlns:a16="http://schemas.microsoft.com/office/drawing/2014/main" id="{6C52A0CF-674B-4714-9831-930F754118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66850"/>
            <a:ext cx="9953625" cy="50403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pic>
        <p:nvPicPr>
          <p:cNvPr id="20483" name="Picture 10" descr="agence">
            <a:extLst>
              <a:ext uri="{FF2B5EF4-FFF2-40B4-BE49-F238E27FC236}">
                <a16:creationId xmlns:a16="http://schemas.microsoft.com/office/drawing/2014/main" id="{2CA82354-5242-4897-91D5-FFB726B103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09775"/>
            <a:ext cx="9906000" cy="483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7" descr="bloc noir">
            <a:extLst>
              <a:ext uri="{FF2B5EF4-FFF2-40B4-BE49-F238E27FC236}">
                <a16:creationId xmlns:a16="http://schemas.microsoft.com/office/drawing/2014/main" id="{93F8132B-6CE5-40C3-98F6-3E4BA21C72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" y="1468438"/>
            <a:ext cx="2093913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485" name="Group 17">
            <a:extLst>
              <a:ext uri="{FF2B5EF4-FFF2-40B4-BE49-F238E27FC236}">
                <a16:creationId xmlns:a16="http://schemas.microsoft.com/office/drawing/2014/main" id="{C41049FC-88F6-4022-810C-B1335C8A5B38}"/>
              </a:ext>
            </a:extLst>
          </p:cNvPr>
          <p:cNvGrpSpPr>
            <a:grpSpLocks/>
          </p:cNvGrpSpPr>
          <p:nvPr/>
        </p:nvGrpSpPr>
        <p:grpSpPr bwMode="auto">
          <a:xfrm>
            <a:off x="139700" y="0"/>
            <a:ext cx="1355725" cy="723900"/>
            <a:chOff x="1666" y="0"/>
            <a:chExt cx="854" cy="456"/>
          </a:xfrm>
        </p:grpSpPr>
        <p:sp>
          <p:nvSpPr>
            <p:cNvPr id="20488" name="Rectangle 18">
              <a:hlinkClick r:id="rId5"/>
              <a:extLst>
                <a:ext uri="{FF2B5EF4-FFF2-40B4-BE49-F238E27FC236}">
                  <a16:creationId xmlns:a16="http://schemas.microsoft.com/office/drawing/2014/main" id="{C095069F-3B80-43CF-BE80-C84CF31343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6" y="0"/>
              <a:ext cx="840" cy="4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pic>
          <p:nvPicPr>
            <p:cNvPr id="20489" name="Picture 19" descr="logo">
              <a:extLst>
                <a:ext uri="{FF2B5EF4-FFF2-40B4-BE49-F238E27FC236}">
                  <a16:creationId xmlns:a16="http://schemas.microsoft.com/office/drawing/2014/main" id="{6F310C45-1324-4B67-B678-DCAC86B5CA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6" y="72"/>
              <a:ext cx="854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0486" name="Picture 20" descr="bloc noir">
            <a:extLst>
              <a:ext uri="{FF2B5EF4-FFF2-40B4-BE49-F238E27FC236}">
                <a16:creationId xmlns:a16="http://schemas.microsoft.com/office/drawing/2014/main" id="{C78446F6-2C1E-4E9A-8AFA-A6CA36DE89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25" y="1465263"/>
            <a:ext cx="1941513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7" name="Rectangle 38">
            <a:extLst>
              <a:ext uri="{FF2B5EF4-FFF2-40B4-BE49-F238E27FC236}">
                <a16:creationId xmlns:a16="http://schemas.microsoft.com/office/drawing/2014/main" id="{F330D2F0-2523-486F-8FD9-851095ACD4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900" y="1552575"/>
            <a:ext cx="3973513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b="0">
                <a:solidFill>
                  <a:schemeClr val="bg1"/>
                </a:solidFill>
                <a:latin typeface="Times Sans Serif" pitchFamily="18" charset="0"/>
              </a:rPr>
              <a:t>RÉFÉRENCES</a:t>
            </a:r>
            <a:r>
              <a:rPr lang="fr-FR" altLang="fr-FR" sz="1800" b="0">
                <a:solidFill>
                  <a:srgbClr val="FF33CC"/>
                </a:solidFill>
                <a:latin typeface="Times Sans Serif" pitchFamily="18" charset="0"/>
              </a:rPr>
              <a:t> AGENCES</a:t>
            </a:r>
          </a:p>
        </p:txBody>
      </p:sp>
    </p:spTree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9">
            <a:hlinkClick r:id="rId2"/>
            <a:extLst>
              <a:ext uri="{FF2B5EF4-FFF2-40B4-BE49-F238E27FC236}">
                <a16:creationId xmlns:a16="http://schemas.microsoft.com/office/drawing/2014/main" id="{7458D144-75C6-4D5F-B918-F2177DB2E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175" y="0"/>
            <a:ext cx="1343025" cy="69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Verdana" panose="020B0604030504040204" pitchFamily="34" charset="0"/>
            </a:endParaRPr>
          </a:p>
        </p:txBody>
      </p:sp>
      <p:sp>
        <p:nvSpPr>
          <p:cNvPr id="11267" name="Rectangle 19">
            <a:extLst>
              <a:ext uri="{FF2B5EF4-FFF2-40B4-BE49-F238E27FC236}">
                <a16:creationId xmlns:a16="http://schemas.microsoft.com/office/drawing/2014/main" id="{A9E587A1-2EB3-44D5-BC7C-0D1ED7908F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0" y="1771650"/>
            <a:ext cx="3505200" cy="39052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Verdana" panose="020B0604030504040204" pitchFamily="34" charset="0"/>
            </a:endParaRPr>
          </a:p>
        </p:txBody>
      </p:sp>
      <p:sp>
        <p:nvSpPr>
          <p:cNvPr id="11268" name="Text Box 4">
            <a:extLst>
              <a:ext uri="{FF2B5EF4-FFF2-40B4-BE49-F238E27FC236}">
                <a16:creationId xmlns:a16="http://schemas.microsoft.com/office/drawing/2014/main" id="{FA1E7D1F-4FE4-4A0E-BB85-ED975C0989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7350" y="2043113"/>
            <a:ext cx="4140200" cy="346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fr-FR" altLang="fr-FR" sz="1600" dirty="0">
                <a:solidFill>
                  <a:srgbClr val="FF33CC"/>
                </a:solidFill>
                <a:latin typeface="Georgia" panose="02040502050405020303" pitchFamily="18" charset="0"/>
              </a:rPr>
              <a:t>COORDONNÉES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fr-FR" altLang="fr-FR" sz="1600" dirty="0">
              <a:solidFill>
                <a:srgbClr val="FF33CC"/>
              </a:solidFill>
              <a:latin typeface="Georgia" panose="02040502050405020303" pitchFamily="18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fr-FR" altLang="fr-FR" sz="1100" dirty="0">
                <a:solidFill>
                  <a:srgbClr val="FF33CC"/>
                </a:solidFill>
                <a:latin typeface="Georgia" panose="02040502050405020303" pitchFamily="18" charset="0"/>
              </a:rPr>
              <a:t>PEOPLE BOX EVENT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fr-FR" altLang="fr-FR" sz="1100" dirty="0">
                <a:solidFill>
                  <a:srgbClr val="FF33CC"/>
                </a:solidFill>
                <a:latin typeface="Georgia" panose="02040502050405020303" pitchFamily="18" charset="0"/>
              </a:rPr>
              <a:t>PICTURESBOX EVENT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fr-FR" altLang="fr-FR" sz="1100" dirty="0">
              <a:solidFill>
                <a:srgbClr val="FF33CC"/>
              </a:solidFill>
              <a:latin typeface="Georgia" panose="02040502050405020303" pitchFamily="18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fr-FR" altLang="fr-FR" sz="1100" dirty="0">
                <a:latin typeface="Georgia" panose="02040502050405020303" pitchFamily="18" charset="0"/>
              </a:rPr>
              <a:t>9 rue </a:t>
            </a:r>
            <a:r>
              <a:rPr lang="fr-FR" altLang="fr-FR" sz="1100" dirty="0" err="1">
                <a:latin typeface="Georgia" panose="02040502050405020303" pitchFamily="18" charset="0"/>
              </a:rPr>
              <a:t>Alasseur</a:t>
            </a:r>
            <a:r>
              <a:rPr lang="fr-FR" altLang="fr-FR" sz="1100" dirty="0">
                <a:latin typeface="Georgia" panose="02040502050405020303" pitchFamily="18" charset="0"/>
              </a:rPr>
              <a:t> - 75015 Paris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fr-FR" altLang="fr-FR" sz="1100" dirty="0">
              <a:latin typeface="Georgia" panose="02040502050405020303" pitchFamily="18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fr-FR" altLang="fr-FR" sz="1100" dirty="0">
                <a:latin typeface="Georgia" panose="02040502050405020303" pitchFamily="18" charset="0"/>
              </a:rPr>
              <a:t> +33 (1) 1 42 88 00 33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fr-FR" altLang="fr-FR" sz="1100" dirty="0">
                <a:latin typeface="Georgia" panose="02040502050405020303" pitchFamily="18" charset="0"/>
              </a:rPr>
              <a:t>      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fr-FR" altLang="fr-FR" sz="1100" dirty="0">
              <a:latin typeface="Georgia" panose="02040502050405020303" pitchFamily="18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fr-FR" altLang="fr-FR" sz="1100" dirty="0">
                <a:latin typeface="Georgia" panose="02040502050405020303" pitchFamily="18" charset="0"/>
                <a:hlinkClick r:id="rId3"/>
              </a:rPr>
              <a:t>picturesboxcontact@orange.fr</a:t>
            </a:r>
            <a:endParaRPr lang="fr-FR" altLang="fr-FR" sz="1100" dirty="0">
              <a:latin typeface="Georgia" panose="02040502050405020303" pitchFamily="18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fr-FR" altLang="fr-FR" sz="1100" dirty="0">
              <a:latin typeface="Georgia" panose="02040502050405020303" pitchFamily="18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fr-FR" altLang="fr-FR" sz="1050" dirty="0">
                <a:latin typeface="Georgia" panose="02040502050405020303" pitchFamily="18" charset="0"/>
              </a:rPr>
              <a:t>Frédéric Béraud – Chargé de Production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fr-FR" altLang="fr-FR" sz="1050" dirty="0">
                <a:latin typeface="Georgia" panose="02040502050405020303" pitchFamily="18" charset="0"/>
              </a:rPr>
              <a:t>François Graindorge – Chargé de Développement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fr-FR" altLang="fr-FR" sz="1050" dirty="0">
                <a:latin typeface="Georgia" panose="02040502050405020303" pitchFamily="18" charset="0"/>
              </a:rPr>
              <a:t>                   Michèle Auffret – Chargée Clientèle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fr-FR" altLang="fr-FR" sz="1100" dirty="0">
              <a:latin typeface="Georgia" panose="02040502050405020303" pitchFamily="18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fr-FR" altLang="fr-FR" sz="1100" dirty="0">
                <a:solidFill>
                  <a:schemeClr val="bg1"/>
                </a:solidFill>
                <a:latin typeface="Georgia" panose="02040502050405020303" pitchFamily="18" charset="0"/>
                <a:hlinkClick r:id="rId4"/>
              </a:rPr>
              <a:t>www.peoplebox.fr</a:t>
            </a:r>
            <a:endParaRPr lang="fr-FR" altLang="fr-FR" sz="1100" dirty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fr-FR" altLang="fr-FR" sz="1100" dirty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fr-FR" altLang="fr-FR" sz="1100" dirty="0">
                <a:solidFill>
                  <a:schemeClr val="bg1"/>
                </a:solidFill>
                <a:latin typeface="Georgia" panose="02040502050405020303" pitchFamily="18" charset="0"/>
              </a:rPr>
              <a:t> facebook.com/PEOPLEBOX</a:t>
            </a:r>
          </a:p>
        </p:txBody>
      </p:sp>
      <p:grpSp>
        <p:nvGrpSpPr>
          <p:cNvPr id="11269" name="Group 33">
            <a:extLst>
              <a:ext uri="{FF2B5EF4-FFF2-40B4-BE49-F238E27FC236}">
                <a16:creationId xmlns:a16="http://schemas.microsoft.com/office/drawing/2014/main" id="{395C3D65-88A5-4577-A870-7F3436833642}"/>
              </a:ext>
            </a:extLst>
          </p:cNvPr>
          <p:cNvGrpSpPr>
            <a:grpSpLocks/>
          </p:cNvGrpSpPr>
          <p:nvPr/>
        </p:nvGrpSpPr>
        <p:grpSpPr bwMode="auto">
          <a:xfrm>
            <a:off x="3954780" y="3445828"/>
            <a:ext cx="271463" cy="196850"/>
            <a:chOff x="1991" y="1972"/>
            <a:chExt cx="171" cy="124"/>
          </a:xfrm>
        </p:grpSpPr>
        <p:pic>
          <p:nvPicPr>
            <p:cNvPr id="11276" name="Object 26">
              <a:extLst>
                <a:ext uri="{FF2B5EF4-FFF2-40B4-BE49-F238E27FC236}">
                  <a16:creationId xmlns:a16="http://schemas.microsoft.com/office/drawing/2014/main" id="{E37AC4FB-481C-4F9C-A471-7DEA0CFB98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91" y="1983"/>
              <a:ext cx="126" cy="1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277" name="Line 27">
              <a:extLst>
                <a:ext uri="{FF2B5EF4-FFF2-40B4-BE49-F238E27FC236}">
                  <a16:creationId xmlns:a16="http://schemas.microsoft.com/office/drawing/2014/main" id="{F128CE1C-0434-44CC-83DE-FB6476C404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62" y="1972"/>
              <a:ext cx="0" cy="124"/>
            </a:xfrm>
            <a:prstGeom prst="line">
              <a:avLst/>
            </a:prstGeom>
            <a:noFill/>
            <a:ln w="9525">
              <a:solidFill>
                <a:srgbClr val="FF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fr-FR"/>
            </a:p>
          </p:txBody>
        </p:sp>
      </p:grpSp>
      <p:grpSp>
        <p:nvGrpSpPr>
          <p:cNvPr id="11270" name="Group 35">
            <a:extLst>
              <a:ext uri="{FF2B5EF4-FFF2-40B4-BE49-F238E27FC236}">
                <a16:creationId xmlns:a16="http://schemas.microsoft.com/office/drawing/2014/main" id="{EE9AD881-95C9-4DE0-BD2E-738FA83B248F}"/>
              </a:ext>
            </a:extLst>
          </p:cNvPr>
          <p:cNvGrpSpPr>
            <a:grpSpLocks/>
          </p:cNvGrpSpPr>
          <p:nvPr/>
        </p:nvGrpSpPr>
        <p:grpSpPr bwMode="auto">
          <a:xfrm>
            <a:off x="3584575" y="3930650"/>
            <a:ext cx="271463" cy="196850"/>
            <a:chOff x="1991" y="2444"/>
            <a:chExt cx="171" cy="124"/>
          </a:xfrm>
        </p:grpSpPr>
        <p:pic>
          <p:nvPicPr>
            <p:cNvPr id="11274" name="Object 25">
              <a:extLst>
                <a:ext uri="{FF2B5EF4-FFF2-40B4-BE49-F238E27FC236}">
                  <a16:creationId xmlns:a16="http://schemas.microsoft.com/office/drawing/2014/main" id="{A97E4ECC-1863-4360-AB17-472D3C3976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91" y="2471"/>
              <a:ext cx="138" cy="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275" name="Line 29">
              <a:extLst>
                <a:ext uri="{FF2B5EF4-FFF2-40B4-BE49-F238E27FC236}">
                  <a16:creationId xmlns:a16="http://schemas.microsoft.com/office/drawing/2014/main" id="{AF906668-F7A0-4F61-8B65-BCC93254A8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62" y="2444"/>
              <a:ext cx="0" cy="124"/>
            </a:xfrm>
            <a:prstGeom prst="line">
              <a:avLst/>
            </a:prstGeom>
            <a:noFill/>
            <a:ln w="9525">
              <a:solidFill>
                <a:srgbClr val="FF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fr-FR"/>
            </a:p>
          </p:txBody>
        </p:sp>
      </p:grpSp>
      <p:grpSp>
        <p:nvGrpSpPr>
          <p:cNvPr id="11271" name="Group 30">
            <a:extLst>
              <a:ext uri="{FF2B5EF4-FFF2-40B4-BE49-F238E27FC236}">
                <a16:creationId xmlns:a16="http://schemas.microsoft.com/office/drawing/2014/main" id="{CC0F6F3F-223E-4FB8-895B-2DB83F43C09A}"/>
              </a:ext>
            </a:extLst>
          </p:cNvPr>
          <p:cNvGrpSpPr>
            <a:grpSpLocks/>
          </p:cNvGrpSpPr>
          <p:nvPr/>
        </p:nvGrpSpPr>
        <p:grpSpPr bwMode="auto">
          <a:xfrm>
            <a:off x="4102100" y="1104900"/>
            <a:ext cx="1782763" cy="950913"/>
            <a:chOff x="1666" y="0"/>
            <a:chExt cx="854" cy="456"/>
          </a:xfrm>
        </p:grpSpPr>
        <p:sp>
          <p:nvSpPr>
            <p:cNvPr id="11272" name="Rectangle 31">
              <a:hlinkClick r:id="rId2"/>
              <a:extLst>
                <a:ext uri="{FF2B5EF4-FFF2-40B4-BE49-F238E27FC236}">
                  <a16:creationId xmlns:a16="http://schemas.microsoft.com/office/drawing/2014/main" id="{2386A5C2-60B6-4380-B411-71618F26D5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6" y="0"/>
              <a:ext cx="840" cy="4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>
                <a:latin typeface="Verdana" panose="020B0604030504040204" pitchFamily="34" charset="0"/>
              </a:endParaRPr>
            </a:p>
          </p:txBody>
        </p:sp>
        <p:pic>
          <p:nvPicPr>
            <p:cNvPr id="11273" name="Picture 32" descr="logo">
              <a:extLst>
                <a:ext uri="{FF2B5EF4-FFF2-40B4-BE49-F238E27FC236}">
                  <a16:creationId xmlns:a16="http://schemas.microsoft.com/office/drawing/2014/main" id="{C03EBD5B-1FE8-4B56-B251-05C59821C6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6" y="72"/>
              <a:ext cx="854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4">
            <a:extLst>
              <a:ext uri="{FF2B5EF4-FFF2-40B4-BE49-F238E27FC236}">
                <a16:creationId xmlns:a16="http://schemas.microsoft.com/office/drawing/2014/main" id="{81511B5C-799F-429E-82A9-613CB8785F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8250" y="866775"/>
            <a:ext cx="7458075" cy="565785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pic>
        <p:nvPicPr>
          <p:cNvPr id="4099" name="Picture 45" descr="ecran V4">
            <a:extLst>
              <a:ext uri="{FF2B5EF4-FFF2-40B4-BE49-F238E27FC236}">
                <a16:creationId xmlns:a16="http://schemas.microsoft.com/office/drawing/2014/main" id="{B466901A-AEF9-4D72-9D69-6818D10920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538" y="1573213"/>
            <a:ext cx="5913437" cy="417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11">
            <a:extLst>
              <a:ext uri="{FF2B5EF4-FFF2-40B4-BE49-F238E27FC236}">
                <a16:creationId xmlns:a16="http://schemas.microsoft.com/office/drawing/2014/main" id="{A43BE2C9-C20A-48A1-8BDD-D030D2E44E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1575" y="2563813"/>
            <a:ext cx="1411288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100" b="0">
                <a:latin typeface="Cabin" pitchFamily="34" charset="0"/>
              </a:rPr>
              <a:t>Affichage sous forme de vignettes</a:t>
            </a:r>
          </a:p>
        </p:txBody>
      </p:sp>
      <p:sp>
        <p:nvSpPr>
          <p:cNvPr id="4101" name="Text Box 13">
            <a:extLst>
              <a:ext uri="{FF2B5EF4-FFF2-40B4-BE49-F238E27FC236}">
                <a16:creationId xmlns:a16="http://schemas.microsoft.com/office/drawing/2014/main" id="{1114F451-CDA1-433F-A8F8-FD6D2A18F7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5850" y="3752850"/>
            <a:ext cx="154305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100" b="0">
                <a:latin typeface="Cabin" pitchFamily="34" charset="0"/>
              </a:rPr>
              <a:t>Défilement tactile,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100" b="0">
                <a:latin typeface="Cabin" pitchFamily="34" charset="0"/>
              </a:rPr>
              <a:t>un simple touch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100" b="0">
                <a:latin typeface="Cabin" pitchFamily="34" charset="0"/>
              </a:rPr>
              <a:t>pour imprimer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fr-FR" altLang="fr-FR" sz="1100" b="0">
              <a:latin typeface="Cabin" pitchFamily="34" charset="0"/>
            </a:endParaRPr>
          </a:p>
        </p:txBody>
      </p:sp>
      <p:sp>
        <p:nvSpPr>
          <p:cNvPr id="4102" name="Text Box 16">
            <a:extLst>
              <a:ext uri="{FF2B5EF4-FFF2-40B4-BE49-F238E27FC236}">
                <a16:creationId xmlns:a16="http://schemas.microsoft.com/office/drawing/2014/main" id="{0A1FD5F7-4189-4C6F-A339-41AA8E6411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1263" y="5905500"/>
            <a:ext cx="5580062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100" b="0">
                <a:latin typeface="Cabin" pitchFamily="34" charset="0"/>
              </a:rPr>
              <a:t>Glissez votre doigt sur la </a:t>
            </a:r>
            <a:r>
              <a:rPr lang="fr-FR" altLang="fr-FR" sz="1100">
                <a:solidFill>
                  <a:srgbClr val="FF33CC"/>
                </a:solidFill>
                <a:latin typeface="Cabin" pitchFamily="34" charset="0"/>
              </a:rPr>
              <a:t>"time line"</a:t>
            </a:r>
            <a:r>
              <a:rPr lang="fr-FR" altLang="fr-FR" sz="1100" b="0">
                <a:latin typeface="Cabin" pitchFamily="34" charset="0"/>
              </a:rPr>
              <a:t> et naviguez dans le reportage photo par date et heure</a:t>
            </a:r>
          </a:p>
        </p:txBody>
      </p:sp>
      <p:pic>
        <p:nvPicPr>
          <p:cNvPr id="4103" name="Picture 22" descr="Image27">
            <a:extLst>
              <a:ext uri="{FF2B5EF4-FFF2-40B4-BE49-F238E27FC236}">
                <a16:creationId xmlns:a16="http://schemas.microsoft.com/office/drawing/2014/main" id="{17EECF0B-8E76-48F3-906B-361838EB7C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0" y="4021138"/>
            <a:ext cx="3333750" cy="262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50">
            <a:extLst>
              <a:ext uri="{FF2B5EF4-FFF2-40B4-BE49-F238E27FC236}">
                <a16:creationId xmlns:a16="http://schemas.microsoft.com/office/drawing/2014/main" id="{55EA1D55-7836-41AA-8F6C-FE308FC654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400" y="860425"/>
            <a:ext cx="2316163" cy="54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51">
            <a:extLst>
              <a:ext uri="{FF2B5EF4-FFF2-40B4-BE49-F238E27FC236}">
                <a16:creationId xmlns:a16="http://schemas.microsoft.com/office/drawing/2014/main" id="{DFA83AA4-364A-48D5-8AAF-5DF472CEF3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950" y="860425"/>
            <a:ext cx="1954213" cy="54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06" name="Rectangle 38">
            <a:extLst>
              <a:ext uri="{FF2B5EF4-FFF2-40B4-BE49-F238E27FC236}">
                <a16:creationId xmlns:a16="http://schemas.microsoft.com/office/drawing/2014/main" id="{45E0F4C6-8D92-4D65-A389-AB6F29AD25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6050" y="962025"/>
            <a:ext cx="3973513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b="0">
                <a:solidFill>
                  <a:schemeClr val="bg1"/>
                </a:solidFill>
                <a:latin typeface="Times Sans Serif" pitchFamily="18" charset="0"/>
              </a:rPr>
              <a:t>L’ÉCRAN TACTILE</a:t>
            </a:r>
            <a:r>
              <a:rPr lang="fr-FR" altLang="fr-FR" sz="1800" b="0">
                <a:solidFill>
                  <a:srgbClr val="FF33CC"/>
                </a:solidFill>
                <a:latin typeface="Times Sans Serif" pitchFamily="18" charset="0"/>
              </a:rPr>
              <a:t> ONE TOUCH</a:t>
            </a:r>
          </a:p>
        </p:txBody>
      </p:sp>
      <p:sp>
        <p:nvSpPr>
          <p:cNvPr id="4107" name="AutoShape 53">
            <a:extLst>
              <a:ext uri="{FF2B5EF4-FFF2-40B4-BE49-F238E27FC236}">
                <a16:creationId xmlns:a16="http://schemas.microsoft.com/office/drawing/2014/main" id="{A3F457B3-519F-4C10-9161-5BD55094D196}"/>
              </a:ext>
            </a:extLst>
          </p:cNvPr>
          <p:cNvSpPr>
            <a:spLocks noChangeArrowheads="1"/>
          </p:cNvSpPr>
          <p:nvPr/>
        </p:nvSpPr>
        <p:spPr bwMode="auto">
          <a:xfrm rot="-1088389">
            <a:off x="2430463" y="3814763"/>
            <a:ext cx="812800" cy="231775"/>
          </a:xfrm>
          <a:prstGeom prst="rightArrow">
            <a:avLst>
              <a:gd name="adj1" fmla="val 50000"/>
              <a:gd name="adj2" fmla="val 87671"/>
            </a:avLst>
          </a:prstGeom>
          <a:solidFill>
            <a:srgbClr val="FF33CC"/>
          </a:solidFill>
          <a:ln w="9525" algn="ctr">
            <a:solidFill>
              <a:srgbClr val="FF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endParaRPr lang="fr-FR" altLang="fr-FR">
              <a:solidFill>
                <a:srgbClr val="FF33CC"/>
              </a:solidFill>
            </a:endParaRPr>
          </a:p>
        </p:txBody>
      </p:sp>
      <p:sp>
        <p:nvSpPr>
          <p:cNvPr id="4108" name="AutoShape 54">
            <a:extLst>
              <a:ext uri="{FF2B5EF4-FFF2-40B4-BE49-F238E27FC236}">
                <a16:creationId xmlns:a16="http://schemas.microsoft.com/office/drawing/2014/main" id="{9E0C4E4A-7568-45CF-9451-21EA56D58CE7}"/>
              </a:ext>
            </a:extLst>
          </p:cNvPr>
          <p:cNvSpPr>
            <a:spLocks noChangeArrowheads="1"/>
          </p:cNvSpPr>
          <p:nvPr/>
        </p:nvSpPr>
        <p:spPr bwMode="auto">
          <a:xfrm rot="-1442672">
            <a:off x="3073400" y="5521325"/>
            <a:ext cx="863600" cy="231775"/>
          </a:xfrm>
          <a:prstGeom prst="rightArrow">
            <a:avLst>
              <a:gd name="adj1" fmla="val 50000"/>
              <a:gd name="adj2" fmla="val 93151"/>
            </a:avLst>
          </a:prstGeom>
          <a:solidFill>
            <a:srgbClr val="FF33CC"/>
          </a:solidFill>
          <a:ln w="9525" algn="ctr">
            <a:solidFill>
              <a:srgbClr val="FF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endParaRPr lang="fr-FR" altLang="fr-FR">
              <a:solidFill>
                <a:srgbClr val="FF33CC"/>
              </a:solidFill>
            </a:endParaRPr>
          </a:p>
        </p:txBody>
      </p:sp>
      <p:grpSp>
        <p:nvGrpSpPr>
          <p:cNvPr id="4109" name="Group 55">
            <a:extLst>
              <a:ext uri="{FF2B5EF4-FFF2-40B4-BE49-F238E27FC236}">
                <a16:creationId xmlns:a16="http://schemas.microsoft.com/office/drawing/2014/main" id="{D25DE697-2147-4876-A587-FE27FAA51B36}"/>
              </a:ext>
            </a:extLst>
          </p:cNvPr>
          <p:cNvGrpSpPr>
            <a:grpSpLocks/>
          </p:cNvGrpSpPr>
          <p:nvPr/>
        </p:nvGrpSpPr>
        <p:grpSpPr bwMode="auto">
          <a:xfrm>
            <a:off x="139700" y="0"/>
            <a:ext cx="1355725" cy="723900"/>
            <a:chOff x="1666" y="0"/>
            <a:chExt cx="854" cy="456"/>
          </a:xfrm>
        </p:grpSpPr>
        <p:sp>
          <p:nvSpPr>
            <p:cNvPr id="4111" name="Rectangle 56">
              <a:hlinkClick r:id="rId6"/>
              <a:extLst>
                <a:ext uri="{FF2B5EF4-FFF2-40B4-BE49-F238E27FC236}">
                  <a16:creationId xmlns:a16="http://schemas.microsoft.com/office/drawing/2014/main" id="{B35B4DC3-51D1-442F-BE52-2ACC9B8D54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6" y="0"/>
              <a:ext cx="840" cy="4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pic>
          <p:nvPicPr>
            <p:cNvPr id="4112" name="Picture 57" descr="logo">
              <a:extLst>
                <a:ext uri="{FF2B5EF4-FFF2-40B4-BE49-F238E27FC236}">
                  <a16:creationId xmlns:a16="http://schemas.microsoft.com/office/drawing/2014/main" id="{6FA0C556-65B2-42CF-B33C-E0A67E99264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6" y="72"/>
              <a:ext cx="854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110" name="AutoShape 58">
            <a:extLst>
              <a:ext uri="{FF2B5EF4-FFF2-40B4-BE49-F238E27FC236}">
                <a16:creationId xmlns:a16="http://schemas.microsoft.com/office/drawing/2014/main" id="{1965DF10-0CA9-4C5D-A089-A4EF648FC4CA}"/>
              </a:ext>
            </a:extLst>
          </p:cNvPr>
          <p:cNvSpPr>
            <a:spLocks noChangeArrowheads="1"/>
          </p:cNvSpPr>
          <p:nvPr/>
        </p:nvSpPr>
        <p:spPr bwMode="auto">
          <a:xfrm rot="-1088389">
            <a:off x="2341563" y="2459038"/>
            <a:ext cx="812800" cy="231775"/>
          </a:xfrm>
          <a:prstGeom prst="rightArrow">
            <a:avLst>
              <a:gd name="adj1" fmla="val 50000"/>
              <a:gd name="adj2" fmla="val 87671"/>
            </a:avLst>
          </a:prstGeom>
          <a:solidFill>
            <a:srgbClr val="FF33CC"/>
          </a:solidFill>
          <a:ln w="9525" algn="ctr">
            <a:solidFill>
              <a:srgbClr val="FF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endParaRPr lang="fr-FR" altLang="fr-FR">
              <a:solidFill>
                <a:srgbClr val="FF33CC"/>
              </a:solidFill>
            </a:endParaRPr>
          </a:p>
        </p:txBody>
      </p:sp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6" descr="photomontage">
            <a:extLst>
              <a:ext uri="{FF2B5EF4-FFF2-40B4-BE49-F238E27FC236}">
                <a16:creationId xmlns:a16="http://schemas.microsoft.com/office/drawing/2014/main" id="{1FF8A089-0D84-4D87-A670-961F9198BE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16">
            <a:extLst>
              <a:ext uri="{FF2B5EF4-FFF2-40B4-BE49-F238E27FC236}">
                <a16:creationId xmlns:a16="http://schemas.microsoft.com/office/drawing/2014/main" id="{A73CFB19-5051-48E5-8C8A-491E984057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3475" y="990600"/>
            <a:ext cx="7981950" cy="5159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pic>
        <p:nvPicPr>
          <p:cNvPr id="5124" name="Picture 26" descr="bloc noir">
            <a:extLst>
              <a:ext uri="{FF2B5EF4-FFF2-40B4-BE49-F238E27FC236}">
                <a16:creationId xmlns:a16="http://schemas.microsoft.com/office/drawing/2014/main" id="{68DC6B0D-00E2-4D2B-B901-B24018F589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25" y="989013"/>
            <a:ext cx="1941513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Rectangle 32">
            <a:extLst>
              <a:ext uri="{FF2B5EF4-FFF2-40B4-BE49-F238E27FC236}">
                <a16:creationId xmlns:a16="http://schemas.microsoft.com/office/drawing/2014/main" id="{1CDC1FBF-A69D-4D91-8F21-4A87123314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2450" y="1304925"/>
            <a:ext cx="942975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endParaRPr lang="fr-FR" altLang="fr-FR"/>
          </a:p>
        </p:txBody>
      </p:sp>
      <p:grpSp>
        <p:nvGrpSpPr>
          <p:cNvPr id="5126" name="Group 37">
            <a:extLst>
              <a:ext uri="{FF2B5EF4-FFF2-40B4-BE49-F238E27FC236}">
                <a16:creationId xmlns:a16="http://schemas.microsoft.com/office/drawing/2014/main" id="{6ECF24E3-5D43-4E36-9B59-40D8A0EEF4BF}"/>
              </a:ext>
            </a:extLst>
          </p:cNvPr>
          <p:cNvGrpSpPr>
            <a:grpSpLocks/>
          </p:cNvGrpSpPr>
          <p:nvPr/>
        </p:nvGrpSpPr>
        <p:grpSpPr bwMode="auto">
          <a:xfrm>
            <a:off x="139700" y="0"/>
            <a:ext cx="1355725" cy="723900"/>
            <a:chOff x="1666" y="0"/>
            <a:chExt cx="854" cy="456"/>
          </a:xfrm>
        </p:grpSpPr>
        <p:sp>
          <p:nvSpPr>
            <p:cNvPr id="5130" name="Rectangle 38">
              <a:hlinkClick r:id="rId5"/>
              <a:extLst>
                <a:ext uri="{FF2B5EF4-FFF2-40B4-BE49-F238E27FC236}">
                  <a16:creationId xmlns:a16="http://schemas.microsoft.com/office/drawing/2014/main" id="{64625C39-B665-4928-A8EA-CEDD408809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6" y="0"/>
              <a:ext cx="840" cy="4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pic>
          <p:nvPicPr>
            <p:cNvPr id="5131" name="Picture 39" descr="logo">
              <a:extLst>
                <a:ext uri="{FF2B5EF4-FFF2-40B4-BE49-F238E27FC236}">
                  <a16:creationId xmlns:a16="http://schemas.microsoft.com/office/drawing/2014/main" id="{F9B09496-320A-4216-9A78-481DC38533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6" y="72"/>
              <a:ext cx="854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127" name="Picture 40" descr="vignette-avec-studio-fr">
            <a:extLst>
              <a:ext uri="{FF2B5EF4-FFF2-40B4-BE49-F238E27FC236}">
                <a16:creationId xmlns:a16="http://schemas.microsoft.com/office/drawing/2014/main" id="{B9AB2262-E464-4A64-80B5-7C235B782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5688" y="1595438"/>
            <a:ext cx="6381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41" descr="bloc noir">
            <a:extLst>
              <a:ext uri="{FF2B5EF4-FFF2-40B4-BE49-F238E27FC236}">
                <a16:creationId xmlns:a16="http://schemas.microsoft.com/office/drawing/2014/main" id="{6DAD55B5-2C78-45EA-A3D8-D439E10C5C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725" y="989013"/>
            <a:ext cx="1941513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9" name="Rectangle 38">
            <a:extLst>
              <a:ext uri="{FF2B5EF4-FFF2-40B4-BE49-F238E27FC236}">
                <a16:creationId xmlns:a16="http://schemas.microsoft.com/office/drawing/2014/main" id="{C2A726C0-002F-4116-95FE-6E94E71C44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5550" y="1076325"/>
            <a:ext cx="3973513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b="0">
                <a:solidFill>
                  <a:schemeClr val="bg1"/>
                </a:solidFill>
                <a:latin typeface="Times Sans Serif" pitchFamily="18" charset="0"/>
              </a:rPr>
              <a:t>ANIMATION </a:t>
            </a:r>
            <a:r>
              <a:rPr lang="fr-FR" altLang="fr-FR" sz="1800" b="0">
                <a:solidFill>
                  <a:srgbClr val="FF33CC"/>
                </a:solidFill>
                <a:latin typeface="Times Sans Serif" pitchFamily="18" charset="0"/>
              </a:rPr>
              <a:t>PHOTOMONTAGE</a:t>
            </a:r>
          </a:p>
        </p:txBody>
      </p:sp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8">
            <a:extLst>
              <a:ext uri="{FF2B5EF4-FFF2-40B4-BE49-F238E27FC236}">
                <a16:creationId xmlns:a16="http://schemas.microsoft.com/office/drawing/2014/main" id="{C97376C2-AC1C-4BEC-8535-BC754E7EAE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8600" y="558800"/>
            <a:ext cx="4002088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b="0">
                <a:solidFill>
                  <a:schemeClr val="bg1"/>
                </a:solidFill>
                <a:latin typeface="Times Sans Serif" pitchFamily="18" charset="0"/>
              </a:rPr>
              <a:t>EXEMPLES</a:t>
            </a:r>
            <a:r>
              <a:rPr lang="fr-FR" altLang="fr-FR" sz="1800" b="0">
                <a:solidFill>
                  <a:srgbClr val="FF33CC"/>
                </a:solidFill>
                <a:latin typeface="Times Sans Serif" pitchFamily="18" charset="0"/>
              </a:rPr>
              <a:t> PHOTOMONTAGE</a:t>
            </a:r>
          </a:p>
        </p:txBody>
      </p:sp>
      <p:grpSp>
        <p:nvGrpSpPr>
          <p:cNvPr id="6147" name="Group 30">
            <a:extLst>
              <a:ext uri="{FF2B5EF4-FFF2-40B4-BE49-F238E27FC236}">
                <a16:creationId xmlns:a16="http://schemas.microsoft.com/office/drawing/2014/main" id="{A12FF8B2-FF2B-41ED-A469-874846B8BA01}"/>
              </a:ext>
            </a:extLst>
          </p:cNvPr>
          <p:cNvGrpSpPr>
            <a:grpSpLocks/>
          </p:cNvGrpSpPr>
          <p:nvPr/>
        </p:nvGrpSpPr>
        <p:grpSpPr bwMode="auto">
          <a:xfrm>
            <a:off x="139700" y="0"/>
            <a:ext cx="1355725" cy="723900"/>
            <a:chOff x="1666" y="0"/>
            <a:chExt cx="854" cy="456"/>
          </a:xfrm>
        </p:grpSpPr>
        <p:sp>
          <p:nvSpPr>
            <p:cNvPr id="6149" name="Rectangle 31">
              <a:hlinkClick r:id="rId3"/>
              <a:extLst>
                <a:ext uri="{FF2B5EF4-FFF2-40B4-BE49-F238E27FC236}">
                  <a16:creationId xmlns:a16="http://schemas.microsoft.com/office/drawing/2014/main" id="{816AABCF-3EC8-4A5F-8FCF-20CBB41DCF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6" y="0"/>
              <a:ext cx="840" cy="4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pic>
          <p:nvPicPr>
            <p:cNvPr id="6150" name="Picture 32" descr="logo">
              <a:extLst>
                <a:ext uri="{FF2B5EF4-FFF2-40B4-BE49-F238E27FC236}">
                  <a16:creationId xmlns:a16="http://schemas.microsoft.com/office/drawing/2014/main" id="{9371CB77-4510-4AD2-84AC-26323B36409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6" y="72"/>
              <a:ext cx="854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6148" name="Picture 34" descr="exemple photomontage">
            <a:extLst>
              <a:ext uri="{FF2B5EF4-FFF2-40B4-BE49-F238E27FC236}">
                <a16:creationId xmlns:a16="http://schemas.microsoft.com/office/drawing/2014/main" id="{D34F44C6-C33E-4F86-8C65-3890912135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-14288"/>
            <a:ext cx="9953626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2" descr="photocall">
            <a:extLst>
              <a:ext uri="{FF2B5EF4-FFF2-40B4-BE49-F238E27FC236}">
                <a16:creationId xmlns:a16="http://schemas.microsoft.com/office/drawing/2014/main" id="{99602F3E-9638-42AC-8E1F-22344EADC5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36">
            <a:extLst>
              <a:ext uri="{FF2B5EF4-FFF2-40B4-BE49-F238E27FC236}">
                <a16:creationId xmlns:a16="http://schemas.microsoft.com/office/drawing/2014/main" id="{27BCC7F2-56B5-4365-BB81-A631F3237F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8238" y="990600"/>
            <a:ext cx="7972425" cy="5159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pic>
        <p:nvPicPr>
          <p:cNvPr id="7172" name="Picture 37" descr="bloc noir">
            <a:extLst>
              <a:ext uri="{FF2B5EF4-FFF2-40B4-BE49-F238E27FC236}">
                <a16:creationId xmlns:a16="http://schemas.microsoft.com/office/drawing/2014/main" id="{398DDD19-C393-4BA1-85E3-9EE9C2EA49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989013"/>
            <a:ext cx="1941512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Rectangle 41">
            <a:extLst>
              <a:ext uri="{FF2B5EF4-FFF2-40B4-BE49-F238E27FC236}">
                <a16:creationId xmlns:a16="http://schemas.microsoft.com/office/drawing/2014/main" id="{FDE3909B-4083-401E-9DC0-70ADD0F951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2450" y="1304925"/>
            <a:ext cx="942975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endParaRPr lang="fr-FR" altLang="fr-FR"/>
          </a:p>
        </p:txBody>
      </p:sp>
      <p:grpSp>
        <p:nvGrpSpPr>
          <p:cNvPr id="7174" name="Group 43">
            <a:extLst>
              <a:ext uri="{FF2B5EF4-FFF2-40B4-BE49-F238E27FC236}">
                <a16:creationId xmlns:a16="http://schemas.microsoft.com/office/drawing/2014/main" id="{C909D10C-135A-4EF5-81EC-BD32A8DF2902}"/>
              </a:ext>
            </a:extLst>
          </p:cNvPr>
          <p:cNvGrpSpPr>
            <a:grpSpLocks/>
          </p:cNvGrpSpPr>
          <p:nvPr/>
        </p:nvGrpSpPr>
        <p:grpSpPr bwMode="auto">
          <a:xfrm>
            <a:off x="139700" y="0"/>
            <a:ext cx="1355725" cy="723900"/>
            <a:chOff x="1666" y="0"/>
            <a:chExt cx="854" cy="456"/>
          </a:xfrm>
        </p:grpSpPr>
        <p:sp>
          <p:nvSpPr>
            <p:cNvPr id="7178" name="Rectangle 44">
              <a:hlinkClick r:id="rId5"/>
              <a:extLst>
                <a:ext uri="{FF2B5EF4-FFF2-40B4-BE49-F238E27FC236}">
                  <a16:creationId xmlns:a16="http://schemas.microsoft.com/office/drawing/2014/main" id="{6869FF4B-5FB4-4811-8DE4-377D34DA09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6" y="0"/>
              <a:ext cx="840" cy="4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pic>
          <p:nvPicPr>
            <p:cNvPr id="7179" name="Picture 45" descr="logo">
              <a:extLst>
                <a:ext uri="{FF2B5EF4-FFF2-40B4-BE49-F238E27FC236}">
                  <a16:creationId xmlns:a16="http://schemas.microsoft.com/office/drawing/2014/main" id="{E8CA8EC1-283B-4D19-AAB6-6C4BB5A9CA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6" y="72"/>
              <a:ext cx="854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175" name="Picture 46" descr="vignette-avec-studio-fr">
            <a:extLst>
              <a:ext uri="{FF2B5EF4-FFF2-40B4-BE49-F238E27FC236}">
                <a16:creationId xmlns:a16="http://schemas.microsoft.com/office/drawing/2014/main" id="{5BD7258A-BD77-4272-8F65-8E42DC83CE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5688" y="1595438"/>
            <a:ext cx="6381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47" descr="bloc noir">
            <a:extLst>
              <a:ext uri="{FF2B5EF4-FFF2-40B4-BE49-F238E27FC236}">
                <a16:creationId xmlns:a16="http://schemas.microsoft.com/office/drawing/2014/main" id="{5447F8E1-3B81-41E5-AE0B-0196A54F8D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989013"/>
            <a:ext cx="1941513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7" name="Rectangle 38">
            <a:extLst>
              <a:ext uri="{FF2B5EF4-FFF2-40B4-BE49-F238E27FC236}">
                <a16:creationId xmlns:a16="http://schemas.microsoft.com/office/drawing/2014/main" id="{ACBC7F19-4F15-41D7-8AFA-9D667D7963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0313" y="1090613"/>
            <a:ext cx="3973512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b="0">
                <a:solidFill>
                  <a:schemeClr val="bg1"/>
                </a:solidFill>
                <a:latin typeface="Times Sans Serif" pitchFamily="18" charset="0"/>
              </a:rPr>
              <a:t>ANIMATION</a:t>
            </a:r>
            <a:r>
              <a:rPr lang="fr-FR" altLang="fr-FR" sz="1800" b="0">
                <a:solidFill>
                  <a:srgbClr val="FF33CC"/>
                </a:solidFill>
                <a:latin typeface="Times Sans Serif" pitchFamily="18" charset="0"/>
              </a:rPr>
              <a:t> PHOTOCALL</a:t>
            </a:r>
          </a:p>
        </p:txBody>
      </p:sp>
    </p:spTree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1" descr="photocall1">
            <a:extLst>
              <a:ext uri="{FF2B5EF4-FFF2-40B4-BE49-F238E27FC236}">
                <a16:creationId xmlns:a16="http://schemas.microsoft.com/office/drawing/2014/main" id="{5AA4E35F-25AC-452E-9E3E-C9C9F808E5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38">
            <a:extLst>
              <a:ext uri="{FF2B5EF4-FFF2-40B4-BE49-F238E27FC236}">
                <a16:creationId xmlns:a16="http://schemas.microsoft.com/office/drawing/2014/main" id="{1EA8858A-E2D5-4AFA-82FA-2DA9E4CAEF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7175" y="530225"/>
            <a:ext cx="3725863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b="0">
                <a:solidFill>
                  <a:schemeClr val="bg1"/>
                </a:solidFill>
                <a:latin typeface="Times Sans Serif" pitchFamily="18" charset="0"/>
              </a:rPr>
              <a:t>EXEMPLES</a:t>
            </a:r>
            <a:r>
              <a:rPr lang="fr-FR" altLang="fr-FR" sz="1800" b="0">
                <a:solidFill>
                  <a:srgbClr val="FF33CC"/>
                </a:solidFill>
                <a:latin typeface="Times Sans Serif" pitchFamily="18" charset="0"/>
              </a:rPr>
              <a:t> PHOTOCALL</a:t>
            </a:r>
          </a:p>
        </p:txBody>
      </p:sp>
      <p:grpSp>
        <p:nvGrpSpPr>
          <p:cNvPr id="8196" name="Group 8">
            <a:extLst>
              <a:ext uri="{FF2B5EF4-FFF2-40B4-BE49-F238E27FC236}">
                <a16:creationId xmlns:a16="http://schemas.microsoft.com/office/drawing/2014/main" id="{0D94A03B-04BC-4B27-B56C-0EAAC44A1258}"/>
              </a:ext>
            </a:extLst>
          </p:cNvPr>
          <p:cNvGrpSpPr>
            <a:grpSpLocks/>
          </p:cNvGrpSpPr>
          <p:nvPr/>
        </p:nvGrpSpPr>
        <p:grpSpPr bwMode="auto">
          <a:xfrm>
            <a:off x="139700" y="0"/>
            <a:ext cx="1355725" cy="723900"/>
            <a:chOff x="1666" y="0"/>
            <a:chExt cx="854" cy="456"/>
          </a:xfrm>
        </p:grpSpPr>
        <p:sp>
          <p:nvSpPr>
            <p:cNvPr id="8197" name="Rectangle 9">
              <a:hlinkClick r:id="rId4"/>
              <a:extLst>
                <a:ext uri="{FF2B5EF4-FFF2-40B4-BE49-F238E27FC236}">
                  <a16:creationId xmlns:a16="http://schemas.microsoft.com/office/drawing/2014/main" id="{A5827BEC-EBE3-4472-9F80-9059522F39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6" y="0"/>
              <a:ext cx="840" cy="4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pic>
          <p:nvPicPr>
            <p:cNvPr id="8198" name="Picture 10" descr="logo">
              <a:extLst>
                <a:ext uri="{FF2B5EF4-FFF2-40B4-BE49-F238E27FC236}">
                  <a16:creationId xmlns:a16="http://schemas.microsoft.com/office/drawing/2014/main" id="{AAEAA505-9A88-4417-A78C-1B8E81F5FEE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6" y="72"/>
              <a:ext cx="854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D5C9EFDA-22E3-4530-B475-400B9D91E2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8238" y="990600"/>
            <a:ext cx="7953375" cy="7540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pic>
        <p:nvPicPr>
          <p:cNvPr id="9219" name="Picture 3" descr="directlive">
            <a:extLst>
              <a:ext uri="{FF2B5EF4-FFF2-40B4-BE49-F238E27FC236}">
                <a16:creationId xmlns:a16="http://schemas.microsoft.com/office/drawing/2014/main" id="{EE364C25-09CE-41F5-B17B-6EE05AD9C2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906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 descr="bloc noir">
            <a:extLst>
              <a:ext uri="{FF2B5EF4-FFF2-40B4-BE49-F238E27FC236}">
                <a16:creationId xmlns:a16="http://schemas.microsoft.com/office/drawing/2014/main" id="{842580E0-CA7C-4AB9-943C-3A39F99DB3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989013"/>
            <a:ext cx="1941512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Rectangle 5">
            <a:extLst>
              <a:ext uri="{FF2B5EF4-FFF2-40B4-BE49-F238E27FC236}">
                <a16:creationId xmlns:a16="http://schemas.microsoft.com/office/drawing/2014/main" id="{5789F363-DC21-4540-99AF-66465D508A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400" y="1304925"/>
            <a:ext cx="942975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endParaRPr lang="fr-FR" altLang="fr-FR"/>
          </a:p>
        </p:txBody>
      </p:sp>
      <p:grpSp>
        <p:nvGrpSpPr>
          <p:cNvPr id="9222" name="Group 6">
            <a:extLst>
              <a:ext uri="{FF2B5EF4-FFF2-40B4-BE49-F238E27FC236}">
                <a16:creationId xmlns:a16="http://schemas.microsoft.com/office/drawing/2014/main" id="{DAFB5EA3-71FA-49AF-877E-C2EDE26DE7FA}"/>
              </a:ext>
            </a:extLst>
          </p:cNvPr>
          <p:cNvGrpSpPr>
            <a:grpSpLocks/>
          </p:cNvGrpSpPr>
          <p:nvPr/>
        </p:nvGrpSpPr>
        <p:grpSpPr bwMode="auto">
          <a:xfrm>
            <a:off x="139700" y="0"/>
            <a:ext cx="1355725" cy="723900"/>
            <a:chOff x="1666" y="0"/>
            <a:chExt cx="854" cy="456"/>
          </a:xfrm>
        </p:grpSpPr>
        <p:sp>
          <p:nvSpPr>
            <p:cNvPr id="9229" name="Rectangle 7">
              <a:hlinkClick r:id="rId4"/>
              <a:extLst>
                <a:ext uri="{FF2B5EF4-FFF2-40B4-BE49-F238E27FC236}">
                  <a16:creationId xmlns:a16="http://schemas.microsoft.com/office/drawing/2014/main" id="{2116CD46-72C4-4986-9064-40BEFF5859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6" y="0"/>
              <a:ext cx="840" cy="4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pic>
          <p:nvPicPr>
            <p:cNvPr id="9230" name="Picture 8" descr="logo">
              <a:extLst>
                <a:ext uri="{FF2B5EF4-FFF2-40B4-BE49-F238E27FC236}">
                  <a16:creationId xmlns:a16="http://schemas.microsoft.com/office/drawing/2014/main" id="{C5387EBE-D7C9-404F-8D03-CD9A32924E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6" y="72"/>
              <a:ext cx="854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9223" name="Picture 10" descr="bloc noir">
            <a:extLst>
              <a:ext uri="{FF2B5EF4-FFF2-40B4-BE49-F238E27FC236}">
                <a16:creationId xmlns:a16="http://schemas.microsoft.com/office/drawing/2014/main" id="{D593297D-937A-4F38-B55A-B4827656E7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75" y="989013"/>
            <a:ext cx="1941513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4" name="Rectangle 38">
            <a:extLst>
              <a:ext uri="{FF2B5EF4-FFF2-40B4-BE49-F238E27FC236}">
                <a16:creationId xmlns:a16="http://schemas.microsoft.com/office/drawing/2014/main" id="{BCD48FD2-BFDF-4BD8-8295-2C2DDB06B2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0313" y="1090613"/>
            <a:ext cx="3973512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b="0">
                <a:solidFill>
                  <a:schemeClr val="bg1"/>
                </a:solidFill>
                <a:latin typeface="Times Sans Serif" pitchFamily="18" charset="0"/>
              </a:rPr>
              <a:t>ANIMATION</a:t>
            </a:r>
            <a:r>
              <a:rPr lang="fr-FR" altLang="fr-FR" sz="1800" b="0">
                <a:solidFill>
                  <a:srgbClr val="FF33CC"/>
                </a:solidFill>
                <a:latin typeface="Times Sans Serif" pitchFamily="18" charset="0"/>
              </a:rPr>
              <a:t> MULTIPOSES</a:t>
            </a:r>
          </a:p>
        </p:txBody>
      </p:sp>
      <p:pic>
        <p:nvPicPr>
          <p:cNvPr id="9225" name="Picture 15" descr="multiposes_screenshot">
            <a:extLst>
              <a:ext uri="{FF2B5EF4-FFF2-40B4-BE49-F238E27FC236}">
                <a16:creationId xmlns:a16="http://schemas.microsoft.com/office/drawing/2014/main" id="{117E5D3C-8BCD-444B-A38E-2DBCEDB7E4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063" y="1595438"/>
            <a:ext cx="2914650" cy="213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6" name="Picture 16">
            <a:extLst>
              <a:ext uri="{FF2B5EF4-FFF2-40B4-BE49-F238E27FC236}">
                <a16:creationId xmlns:a16="http://schemas.microsoft.com/office/drawing/2014/main" id="{CC2A48C9-2438-4C44-9437-B62DCA79A1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100" y="1600200"/>
            <a:ext cx="3894138" cy="181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7" name="Picture 18" descr="Photomontage_multiposes_AXA">
            <a:extLst>
              <a:ext uri="{FF2B5EF4-FFF2-40B4-BE49-F238E27FC236}">
                <a16:creationId xmlns:a16="http://schemas.microsoft.com/office/drawing/2014/main" id="{23CBE1F1-ACDC-4063-81D7-4DA07CA131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4044950"/>
            <a:ext cx="3338513" cy="219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8" name="Picture 19" descr="Direct_Live_multiposes_SNCF">
            <a:extLst>
              <a:ext uri="{FF2B5EF4-FFF2-40B4-BE49-F238E27FC236}">
                <a16:creationId xmlns:a16="http://schemas.microsoft.com/office/drawing/2014/main" id="{C255D5F6-44AC-4F60-B471-241C80A629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5" y="4056063"/>
            <a:ext cx="3286125" cy="218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8">
            <a:extLst>
              <a:ext uri="{FF2B5EF4-FFF2-40B4-BE49-F238E27FC236}">
                <a16:creationId xmlns:a16="http://schemas.microsoft.com/office/drawing/2014/main" id="{2B2D71F9-CE76-447C-AE5B-BFD3214837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9550" y="539750"/>
            <a:ext cx="3221038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b="0">
                <a:solidFill>
                  <a:schemeClr val="bg1"/>
                </a:solidFill>
                <a:latin typeface="Times Sans Serif" pitchFamily="18" charset="0"/>
              </a:rPr>
              <a:t>EXEMPLES</a:t>
            </a:r>
            <a:r>
              <a:rPr lang="fr-FR" altLang="fr-FR" sz="1800" b="0">
                <a:solidFill>
                  <a:srgbClr val="FF33CC"/>
                </a:solidFill>
                <a:latin typeface="Times Sans Serif" pitchFamily="18" charset="0"/>
              </a:rPr>
              <a:t> MULTIPOSES</a:t>
            </a:r>
          </a:p>
        </p:txBody>
      </p:sp>
      <p:grpSp>
        <p:nvGrpSpPr>
          <p:cNvPr id="10243" name="Group 4">
            <a:extLst>
              <a:ext uri="{FF2B5EF4-FFF2-40B4-BE49-F238E27FC236}">
                <a16:creationId xmlns:a16="http://schemas.microsoft.com/office/drawing/2014/main" id="{2A1CE7A7-A41F-4D75-9B63-1C6E48CFBB62}"/>
              </a:ext>
            </a:extLst>
          </p:cNvPr>
          <p:cNvGrpSpPr>
            <a:grpSpLocks/>
          </p:cNvGrpSpPr>
          <p:nvPr/>
        </p:nvGrpSpPr>
        <p:grpSpPr bwMode="auto">
          <a:xfrm>
            <a:off x="139700" y="0"/>
            <a:ext cx="1355725" cy="723900"/>
            <a:chOff x="1666" y="0"/>
            <a:chExt cx="854" cy="456"/>
          </a:xfrm>
        </p:grpSpPr>
        <p:sp>
          <p:nvSpPr>
            <p:cNvPr id="10255" name="Rectangle 5">
              <a:hlinkClick r:id="rId2"/>
              <a:extLst>
                <a:ext uri="{FF2B5EF4-FFF2-40B4-BE49-F238E27FC236}">
                  <a16:creationId xmlns:a16="http://schemas.microsoft.com/office/drawing/2014/main" id="{125C554B-74D8-4E7A-9B3F-3AC4D764BF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6" y="0"/>
              <a:ext cx="840" cy="4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pic>
          <p:nvPicPr>
            <p:cNvPr id="10256" name="Picture 6" descr="logo">
              <a:extLst>
                <a:ext uri="{FF2B5EF4-FFF2-40B4-BE49-F238E27FC236}">
                  <a16:creationId xmlns:a16="http://schemas.microsoft.com/office/drawing/2014/main" id="{6957E210-6AB7-49AD-9D1E-0ADB791E10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6" y="72"/>
              <a:ext cx="854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244" name="Group 18">
            <a:extLst>
              <a:ext uri="{FF2B5EF4-FFF2-40B4-BE49-F238E27FC236}">
                <a16:creationId xmlns:a16="http://schemas.microsoft.com/office/drawing/2014/main" id="{EE15065E-F48F-4BE6-B632-730F958E08FD}"/>
              </a:ext>
            </a:extLst>
          </p:cNvPr>
          <p:cNvGrpSpPr>
            <a:grpSpLocks/>
          </p:cNvGrpSpPr>
          <p:nvPr/>
        </p:nvGrpSpPr>
        <p:grpSpPr bwMode="auto">
          <a:xfrm>
            <a:off x="4210050" y="971550"/>
            <a:ext cx="1906588" cy="5791200"/>
            <a:chOff x="2802" y="503"/>
            <a:chExt cx="1235" cy="3750"/>
          </a:xfrm>
        </p:grpSpPr>
        <p:pic>
          <p:nvPicPr>
            <p:cNvPr id="10253" name="Picture 10" descr="Photomontage_multiposes_Echaffaudage">
              <a:extLst>
                <a:ext uri="{FF2B5EF4-FFF2-40B4-BE49-F238E27FC236}">
                  <a16:creationId xmlns:a16="http://schemas.microsoft.com/office/drawing/2014/main" id="{A201FA5E-F200-4D5A-B3ED-6505C05F977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2" y="503"/>
              <a:ext cx="1235" cy="18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54" name="Picture 14" descr="Photomontage_multiposes_Parapluies">
              <a:extLst>
                <a:ext uri="{FF2B5EF4-FFF2-40B4-BE49-F238E27FC236}">
                  <a16:creationId xmlns:a16="http://schemas.microsoft.com/office/drawing/2014/main" id="{4D10A648-687E-4D82-9911-19FB4B8D00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2" y="2395"/>
              <a:ext cx="1222" cy="18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245" name="Picture 8" descr="Photocall multiposes Colgate ">
            <a:extLst>
              <a:ext uri="{FF2B5EF4-FFF2-40B4-BE49-F238E27FC236}">
                <a16:creationId xmlns:a16="http://schemas.microsoft.com/office/drawing/2014/main" id="{2203035F-D484-42E0-B05A-D3E06A23DE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" y="2927350"/>
            <a:ext cx="2846388" cy="187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12" descr="Photomontage_multiposes_Kart">
            <a:extLst>
              <a:ext uri="{FF2B5EF4-FFF2-40B4-BE49-F238E27FC236}">
                <a16:creationId xmlns:a16="http://schemas.microsoft.com/office/drawing/2014/main" id="{2FF6B5D4-88FB-4305-87BE-0850DFC5A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4897438"/>
            <a:ext cx="2849563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16" descr="Photomontage_multiposes_AXA">
            <a:extLst>
              <a:ext uri="{FF2B5EF4-FFF2-40B4-BE49-F238E27FC236}">
                <a16:creationId xmlns:a16="http://schemas.microsoft.com/office/drawing/2014/main" id="{41E9E9C9-2112-4A02-AB6D-6BF0989FFD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" y="968375"/>
            <a:ext cx="2847975" cy="187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48" name="Group 28">
            <a:extLst>
              <a:ext uri="{FF2B5EF4-FFF2-40B4-BE49-F238E27FC236}">
                <a16:creationId xmlns:a16="http://schemas.microsoft.com/office/drawing/2014/main" id="{894FFFE0-8374-4071-BC9F-DFD5D98C6036}"/>
              </a:ext>
            </a:extLst>
          </p:cNvPr>
          <p:cNvGrpSpPr>
            <a:grpSpLocks/>
          </p:cNvGrpSpPr>
          <p:nvPr/>
        </p:nvGrpSpPr>
        <p:grpSpPr bwMode="auto">
          <a:xfrm>
            <a:off x="6846888" y="609600"/>
            <a:ext cx="2582862" cy="6172200"/>
            <a:chOff x="3651" y="168"/>
            <a:chExt cx="1803" cy="4308"/>
          </a:xfrm>
        </p:grpSpPr>
        <p:pic>
          <p:nvPicPr>
            <p:cNvPr id="10249" name="Picture 21" descr="Photomontage_multiposes_Vacances">
              <a:extLst>
                <a:ext uri="{FF2B5EF4-FFF2-40B4-BE49-F238E27FC236}">
                  <a16:creationId xmlns:a16="http://schemas.microsoft.com/office/drawing/2014/main" id="{BD40611E-9E7E-435D-AFD6-77C982D360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168"/>
              <a:ext cx="1800" cy="1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50" name="Picture 23" descr="Photomontage_multiposes_Pont_des_Arts">
              <a:extLst>
                <a:ext uri="{FF2B5EF4-FFF2-40B4-BE49-F238E27FC236}">
                  <a16:creationId xmlns:a16="http://schemas.microsoft.com/office/drawing/2014/main" id="{922FAEAE-B9C0-43F6-9B58-AA6F622AED3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2" y="3864"/>
              <a:ext cx="1800" cy="6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51" name="Picture 25" descr="Photomontage_multiposes_Autotamponneuses">
              <a:extLst>
                <a:ext uri="{FF2B5EF4-FFF2-40B4-BE49-F238E27FC236}">
                  <a16:creationId xmlns:a16="http://schemas.microsoft.com/office/drawing/2014/main" id="{D4151C26-D244-43C7-85F0-69AB7ECE64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" y="2652"/>
              <a:ext cx="1785" cy="1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52" name="Picture 27" descr="Direct_Live_multiposes_SNCF">
              <a:extLst>
                <a:ext uri="{FF2B5EF4-FFF2-40B4-BE49-F238E27FC236}">
                  <a16:creationId xmlns:a16="http://schemas.microsoft.com/office/drawing/2014/main" id="{47F5D226-6DCA-4D6A-8FE6-AE359828CD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9" y="1410"/>
              <a:ext cx="1795" cy="1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7">
            <a:extLst>
              <a:ext uri="{FF2B5EF4-FFF2-40B4-BE49-F238E27FC236}">
                <a16:creationId xmlns:a16="http://schemas.microsoft.com/office/drawing/2014/main" id="{458EFD68-6D90-4968-AE0F-9B34042546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8238" y="990600"/>
            <a:ext cx="7953375" cy="7540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pic>
        <p:nvPicPr>
          <p:cNvPr id="11267" name="Picture 47" descr="directlive">
            <a:extLst>
              <a:ext uri="{FF2B5EF4-FFF2-40B4-BE49-F238E27FC236}">
                <a16:creationId xmlns:a16="http://schemas.microsoft.com/office/drawing/2014/main" id="{53491490-A9E4-469F-9F13-C3EEC227C5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906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38" descr="bloc noir">
            <a:extLst>
              <a:ext uri="{FF2B5EF4-FFF2-40B4-BE49-F238E27FC236}">
                <a16:creationId xmlns:a16="http://schemas.microsoft.com/office/drawing/2014/main" id="{92FDE32B-3453-48AA-A1D8-7CC7D1D41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989013"/>
            <a:ext cx="1941512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Rectangle 43">
            <a:extLst>
              <a:ext uri="{FF2B5EF4-FFF2-40B4-BE49-F238E27FC236}">
                <a16:creationId xmlns:a16="http://schemas.microsoft.com/office/drawing/2014/main" id="{46D6B71D-CA62-4FF9-91E3-B1AC187FA8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400" y="1304925"/>
            <a:ext cx="942975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endParaRPr lang="fr-FR" altLang="fr-FR"/>
          </a:p>
        </p:txBody>
      </p:sp>
      <p:grpSp>
        <p:nvGrpSpPr>
          <p:cNvPr id="11270" name="Group 44">
            <a:extLst>
              <a:ext uri="{FF2B5EF4-FFF2-40B4-BE49-F238E27FC236}">
                <a16:creationId xmlns:a16="http://schemas.microsoft.com/office/drawing/2014/main" id="{E0D5CB8C-767D-4D06-AF14-C693A4514888}"/>
              </a:ext>
            </a:extLst>
          </p:cNvPr>
          <p:cNvGrpSpPr>
            <a:grpSpLocks/>
          </p:cNvGrpSpPr>
          <p:nvPr/>
        </p:nvGrpSpPr>
        <p:grpSpPr bwMode="auto">
          <a:xfrm>
            <a:off x="139700" y="0"/>
            <a:ext cx="1355725" cy="723900"/>
            <a:chOff x="1666" y="0"/>
            <a:chExt cx="854" cy="456"/>
          </a:xfrm>
        </p:grpSpPr>
        <p:sp>
          <p:nvSpPr>
            <p:cNvPr id="11274" name="Rectangle 45">
              <a:hlinkClick r:id="rId5"/>
              <a:extLst>
                <a:ext uri="{FF2B5EF4-FFF2-40B4-BE49-F238E27FC236}">
                  <a16:creationId xmlns:a16="http://schemas.microsoft.com/office/drawing/2014/main" id="{65263008-8A30-4E29-A486-1435D6083A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6" y="0"/>
              <a:ext cx="840" cy="4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pic>
          <p:nvPicPr>
            <p:cNvPr id="11275" name="Picture 46" descr="logo">
              <a:extLst>
                <a:ext uri="{FF2B5EF4-FFF2-40B4-BE49-F238E27FC236}">
                  <a16:creationId xmlns:a16="http://schemas.microsoft.com/office/drawing/2014/main" id="{D1B1E836-0DE4-4D89-B140-20045276A96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6" y="72"/>
              <a:ext cx="854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271" name="Picture 50" descr="vignette-sans-studio-fr">
            <a:extLst>
              <a:ext uri="{FF2B5EF4-FFF2-40B4-BE49-F238E27FC236}">
                <a16:creationId xmlns:a16="http://schemas.microsoft.com/office/drawing/2014/main" id="{EE3521C4-E883-4570-8283-A867BACC35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5688" y="1604963"/>
            <a:ext cx="62865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51" descr="bloc noir">
            <a:extLst>
              <a:ext uri="{FF2B5EF4-FFF2-40B4-BE49-F238E27FC236}">
                <a16:creationId xmlns:a16="http://schemas.microsoft.com/office/drawing/2014/main" id="{2C0A7D0C-3613-43F6-BB31-7F67BA30E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75" y="989013"/>
            <a:ext cx="1941513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3" name="Rectangle 38">
            <a:extLst>
              <a:ext uri="{FF2B5EF4-FFF2-40B4-BE49-F238E27FC236}">
                <a16:creationId xmlns:a16="http://schemas.microsoft.com/office/drawing/2014/main" id="{0D37768E-4F90-4CED-B261-A50C2287C4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0313" y="1090613"/>
            <a:ext cx="3973512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b="0">
                <a:solidFill>
                  <a:schemeClr val="bg1"/>
                </a:solidFill>
                <a:latin typeface="Times Sans Serif" pitchFamily="18" charset="0"/>
              </a:rPr>
              <a:t>ANIMATION</a:t>
            </a:r>
            <a:r>
              <a:rPr lang="fr-FR" altLang="fr-FR" sz="1800" b="0">
                <a:solidFill>
                  <a:srgbClr val="FF33CC"/>
                </a:solidFill>
                <a:latin typeface="Times Sans Serif" pitchFamily="18" charset="0"/>
              </a:rPr>
              <a:t> DIRECT LIVE</a:t>
            </a:r>
          </a:p>
        </p:txBody>
      </p:sp>
    </p:spTree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Modèle par défaut">
  <a:themeElements>
    <a:clrScheme name="Modèle par défaut 8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B2B2B2"/>
      </a:folHlink>
    </a:clrScheme>
    <a:fontScheme name="Modèle par défau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6075</TotalTime>
  <Words>257</Words>
  <Application>Microsoft Office PowerPoint</Application>
  <PresentationFormat>Format A4 (210 x 297 mm)</PresentationFormat>
  <Paragraphs>70</Paragraphs>
  <Slides>19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7" baseType="lpstr">
      <vt:lpstr>Georgia</vt:lpstr>
      <vt:lpstr>Cabin</vt:lpstr>
      <vt:lpstr>Times Sans Serif</vt:lpstr>
      <vt:lpstr>Times New Roman</vt:lpstr>
      <vt:lpstr>Calibri</vt:lpstr>
      <vt:lpstr>Verdana</vt:lpstr>
      <vt:lpstr>TimesSansSerif</vt:lpstr>
      <vt:lpstr>Modèle par défaut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PeopleBox</dc:creator>
  <cp:lastModifiedBy>castor troy</cp:lastModifiedBy>
  <cp:revision>378</cp:revision>
  <dcterms:created xsi:type="dcterms:W3CDTF">2006-09-25T13:45:15Z</dcterms:created>
  <dcterms:modified xsi:type="dcterms:W3CDTF">2018-07-16T08:32:05Z</dcterms:modified>
</cp:coreProperties>
</file>