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88" r:id="rId2"/>
    <p:sldId id="256" r:id="rId3"/>
    <p:sldId id="258" r:id="rId4"/>
    <p:sldId id="273" r:id="rId5"/>
    <p:sldId id="264" r:id="rId6"/>
    <p:sldId id="263" r:id="rId7"/>
    <p:sldId id="281" r:id="rId8"/>
    <p:sldId id="289" r:id="rId9"/>
  </p:sldIdLst>
  <p:sldSz cx="9906000" cy="6858000" type="A4"/>
  <p:notesSz cx="6858000" cy="9144000"/>
  <p:embeddedFontLst>
    <p:embeddedFont>
      <p:font typeface="Cabin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Times Sans Serif" panose="020B0604020202020204" charset="0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5F5F5F"/>
    <a:srgbClr val="4D4D4D"/>
    <a:srgbClr val="0000CC"/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790" autoAdjust="0"/>
    <p:restoredTop sz="93076" autoAdjust="0"/>
  </p:normalViewPr>
  <p:slideViewPr>
    <p:cSldViewPr snapToGrid="0">
      <p:cViewPr varScale="1">
        <p:scale>
          <a:sx n="126" d="100"/>
          <a:sy n="126" d="100"/>
        </p:scale>
        <p:origin x="402" y="132"/>
      </p:cViewPr>
      <p:guideLst>
        <p:guide orient="horz" pos="572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631405F-A91F-48CD-967A-D3B89F2982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D6AEBF7-6CD3-4073-B0D5-507F79B1F86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ABEF5EB-5FD1-41BD-A3C1-7B2CEDCB10E7}" type="datetimeFigureOut">
              <a:rPr lang="fr-FR" altLang="fr-FR"/>
              <a:pPr>
                <a:defRPr/>
              </a:pPr>
              <a:t>16/07/2018</a:t>
            </a:fld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1C53BBD-8B01-4CCF-9BDC-91484C6E073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F4EE0424-05DA-42F3-A44D-3B4E206A54F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A88257E7-A089-423D-AD76-9881C240F7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96620E5E-2EA5-4F16-964A-1660B9AEB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5745240-4874-4D20-9370-B59B2B376F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13C383-64E5-49E1-9006-A3DC504E4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7AFD4D-534D-4D83-A19B-1E2F97BA6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A33271-A6D6-48A6-8E28-F58BD7F75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3E7AE-1D8C-4928-B6F2-A1BCA73996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979560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7ACF7E-FEA8-4610-B50F-7BD6F6953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BFAF6F-E262-4668-8ABF-297093981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6E7D2A-4DAA-4673-99B0-F7A2AA5E01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28218-9FA1-4BDB-963C-237133434E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916854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61B3B8-9FF1-4125-A20A-CA453F0B5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A07BAA-7143-43A4-92A4-368F95F71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6D2CA-0E8D-43F8-A027-572236A7E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E475E-8EFD-407B-9B8A-FEAE706D85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35932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B3793-4203-4BF5-8E56-D97A8B580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E7E80D-B29F-4CDC-ACA1-D3A8AE5F9D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8C7FA8-0693-4EBA-8390-C5DC40CB1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318F3-B073-4E83-AB94-901154DF1A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70807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8649F-AD9E-4F02-BEDC-D7CE680DB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197AF8-A547-4ACA-A98C-CE71B16557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7CFB72-77CB-4E24-B6F3-189B3ED9F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F64C6-4D70-4A81-80EA-247D0A00DB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369394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7B154-C298-4473-A8EB-160738B0E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AA7DDD-BCD1-4C4C-AE34-0193AF044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85AAE-FA9C-4D96-9BBC-653EFF8BC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E6FFF-C910-491F-B45C-72BEF6F012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7659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03B9B2-A3AF-4D7B-99D2-A9E9508D8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922AEE-EC94-486A-B3B7-91572E357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8E8B3A-07DF-4ABD-B56C-8BCEB7FD5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9227C-36A1-485E-AD87-7A7CFF8060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339240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A19044-2ECA-48A6-AD46-B072CCA1A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DBF39D-C4A4-45A2-B679-BFAE4F123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97C8D7-94E7-405A-BD00-A14E68352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AB754-15A6-4485-A296-EE0E1DD978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522870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98F008-E58C-4342-A7F2-510F473E9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957D52-4D82-45BC-A59B-2650AB158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C19034-D033-4292-A398-B85031FAD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26E7-FC1D-49BE-80EB-2C3F498BC2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192472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060BFB-8F7C-4EE9-A364-6D261D863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68160-9317-4D0D-B9F7-9380808B4E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1FA86A-F879-4082-9CC6-3116333812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7EF4-48EE-4BD6-9D69-EFD2DB9FAB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57270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56A5F-1909-4761-9C66-DF6F6385F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F7AEC6-1CC7-4D16-B485-819C97D31D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D91266-FF14-4CD8-85E6-E414B08E8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540EB-D42E-4108-8B39-4E11158E45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54560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0F776E-3A33-4B15-8CA9-F9ABD92CF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499046-8156-4131-9D6D-5A51BDEA0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6ECB88-BED6-40B4-89D0-9B790E4F2E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A5D73B-4DC1-43BA-AEAE-0DAB5AA322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A6C1A47-792E-44A1-A817-67A327BA09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CD44D3-1DEB-4567-8896-B8EABB1C3B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peoplebox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oplebox.fr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peoplebox.fr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://peoplebox.fr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2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3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icturesbox@orange.fr?subject=Demande%20d'information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peoplebox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peoplebox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0535933A-1396-405C-8138-08FE20FA9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5040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3075" name="Picture 10" descr="agence">
            <a:extLst>
              <a:ext uri="{FF2B5EF4-FFF2-40B4-BE49-F238E27FC236}">
                <a16:creationId xmlns:a16="http://schemas.microsoft.com/office/drawing/2014/main" id="{A90BA7B4-6DF0-47B3-9A9D-8C952C6C4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775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bloc noir">
            <a:extLst>
              <a:ext uri="{FF2B5EF4-FFF2-40B4-BE49-F238E27FC236}">
                <a16:creationId xmlns:a16="http://schemas.microsoft.com/office/drawing/2014/main" id="{5646EAF7-ED8F-42FA-A963-477F5712B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17">
            <a:extLst>
              <a:ext uri="{FF2B5EF4-FFF2-40B4-BE49-F238E27FC236}">
                <a16:creationId xmlns:a16="http://schemas.microsoft.com/office/drawing/2014/main" id="{5B77E190-5508-4AC7-B1E0-D30114E65470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3081" name="Rectangle 18">
              <a:hlinkClick r:id="rId5"/>
              <a:extLst>
                <a:ext uri="{FF2B5EF4-FFF2-40B4-BE49-F238E27FC236}">
                  <a16:creationId xmlns:a16="http://schemas.microsoft.com/office/drawing/2014/main" id="{F807B656-550B-4C8C-8E1A-14A19751F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3082" name="Picture 19" descr="logo">
              <a:extLst>
                <a:ext uri="{FF2B5EF4-FFF2-40B4-BE49-F238E27FC236}">
                  <a16:creationId xmlns:a16="http://schemas.microsoft.com/office/drawing/2014/main" id="{C0686E05-37BA-4AED-8805-20EBD649F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8" name="Picture 20" descr="bloc noir">
            <a:extLst>
              <a:ext uri="{FF2B5EF4-FFF2-40B4-BE49-F238E27FC236}">
                <a16:creationId xmlns:a16="http://schemas.microsoft.com/office/drawing/2014/main" id="{639EAA8F-8916-4112-8E61-6C8E8F20A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38">
            <a:extLst>
              <a:ext uri="{FF2B5EF4-FFF2-40B4-BE49-F238E27FC236}">
                <a16:creationId xmlns:a16="http://schemas.microsoft.com/office/drawing/2014/main" id="{F072D0C3-2D45-442B-B2CA-FEE1BDD3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AGENCES</a:t>
            </a:r>
          </a:p>
        </p:txBody>
      </p:sp>
      <p:pic>
        <p:nvPicPr>
          <p:cNvPr id="3080" name="Image 2">
            <a:extLst>
              <a:ext uri="{FF2B5EF4-FFF2-40B4-BE49-F238E27FC236}">
                <a16:creationId xmlns:a16="http://schemas.microsoft.com/office/drawing/2014/main" id="{76EF12CA-5275-47A2-AEDB-9EE50DA2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8" descr="presentation">
            <a:extLst>
              <a:ext uri="{FF2B5EF4-FFF2-40B4-BE49-F238E27FC236}">
                <a16:creationId xmlns:a16="http://schemas.microsoft.com/office/drawing/2014/main" id="{B2A76E9A-4836-4AAA-91A2-A0355C424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6">
            <a:extLst>
              <a:ext uri="{FF2B5EF4-FFF2-40B4-BE49-F238E27FC236}">
                <a16:creationId xmlns:a16="http://schemas.microsoft.com/office/drawing/2014/main" id="{25525A96-68E9-4A65-A0FA-E4B8AF17A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085975"/>
            <a:ext cx="1552575" cy="295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00" name="Rectangle 16">
            <a:hlinkClick r:id="rId4"/>
            <a:extLst>
              <a:ext uri="{FF2B5EF4-FFF2-40B4-BE49-F238E27FC236}">
                <a16:creationId xmlns:a16="http://schemas.microsoft.com/office/drawing/2014/main" id="{73A9858C-A578-4812-B994-293D2E008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0"/>
            <a:ext cx="13716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101" name="Rectangle 38">
            <a:extLst>
              <a:ext uri="{FF2B5EF4-FFF2-40B4-BE49-F238E27FC236}">
                <a16:creationId xmlns:a16="http://schemas.microsoft.com/office/drawing/2014/main" id="{E465D673-8653-4D44-A7BE-F3AF1694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038350"/>
            <a:ext cx="19923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700" b="0">
                <a:solidFill>
                  <a:srgbClr val="FF33CC"/>
                </a:solidFill>
                <a:latin typeface="Times Sans Serif" pitchFamily="18" charset="0"/>
              </a:rPr>
              <a:t>PRÉSENTATION</a:t>
            </a:r>
          </a:p>
        </p:txBody>
      </p:sp>
      <p:grpSp>
        <p:nvGrpSpPr>
          <p:cNvPr id="4102" name="Group 33">
            <a:extLst>
              <a:ext uri="{FF2B5EF4-FFF2-40B4-BE49-F238E27FC236}">
                <a16:creationId xmlns:a16="http://schemas.microsoft.com/office/drawing/2014/main" id="{26393954-AD35-4009-AAF5-95846F2262FE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4103" name="Rectangle 34">
              <a:hlinkClick r:id="rId4"/>
              <a:extLst>
                <a:ext uri="{FF2B5EF4-FFF2-40B4-BE49-F238E27FC236}">
                  <a16:creationId xmlns:a16="http://schemas.microsoft.com/office/drawing/2014/main" id="{232A28A9-D251-4B32-A68B-98C2129BA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4104" name="Picture 35" descr="logo">
              <a:extLst>
                <a:ext uri="{FF2B5EF4-FFF2-40B4-BE49-F238E27FC236}">
                  <a16:creationId xmlns:a16="http://schemas.microsoft.com/office/drawing/2014/main" id="{56D3C71E-0E99-4D6C-B61E-2C804BF80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4">
            <a:extLst>
              <a:ext uri="{FF2B5EF4-FFF2-40B4-BE49-F238E27FC236}">
                <a16:creationId xmlns:a16="http://schemas.microsoft.com/office/drawing/2014/main" id="{7CD8652D-9C40-4108-B344-D5124D88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866775"/>
            <a:ext cx="7458075" cy="5657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5123" name="Picture 45" descr="ecran V4">
            <a:extLst>
              <a:ext uri="{FF2B5EF4-FFF2-40B4-BE49-F238E27FC236}">
                <a16:creationId xmlns:a16="http://schemas.microsoft.com/office/drawing/2014/main" id="{55BAA027-DD61-4035-9337-5237F506C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573213"/>
            <a:ext cx="5913437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1">
            <a:extLst>
              <a:ext uri="{FF2B5EF4-FFF2-40B4-BE49-F238E27FC236}">
                <a16:creationId xmlns:a16="http://schemas.microsoft.com/office/drawing/2014/main" id="{2918C521-FFF0-4692-BA9F-17E470FF4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563813"/>
            <a:ext cx="1411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Affichage sous forme de vignettes</a:t>
            </a:r>
          </a:p>
        </p:txBody>
      </p:sp>
      <p:sp>
        <p:nvSpPr>
          <p:cNvPr id="5125" name="Text Box 13">
            <a:extLst>
              <a:ext uri="{FF2B5EF4-FFF2-40B4-BE49-F238E27FC236}">
                <a16:creationId xmlns:a16="http://schemas.microsoft.com/office/drawing/2014/main" id="{6FAB5850-212F-4A9B-9F3B-4F8C23F2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752850"/>
            <a:ext cx="15430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Défilement tactile,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un simple touch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pour imprimer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100" b="0">
              <a:latin typeface="Cabin" pitchFamily="34" charset="0"/>
            </a:endParaRPr>
          </a:p>
        </p:txBody>
      </p:sp>
      <p:sp>
        <p:nvSpPr>
          <p:cNvPr id="5126" name="Text Box 16">
            <a:extLst>
              <a:ext uri="{FF2B5EF4-FFF2-40B4-BE49-F238E27FC236}">
                <a16:creationId xmlns:a16="http://schemas.microsoft.com/office/drawing/2014/main" id="{57AF837A-A954-4C34-9346-56A1193F7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905500"/>
            <a:ext cx="5580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itchFamily="34" charset="0"/>
              </a:rPr>
              <a:t>Glissez votre doigt sur la </a:t>
            </a:r>
            <a:r>
              <a:rPr lang="fr-FR" altLang="fr-FR" sz="1100">
                <a:solidFill>
                  <a:srgbClr val="FF33CC"/>
                </a:solidFill>
                <a:latin typeface="Cabin" pitchFamily="34" charset="0"/>
              </a:rPr>
              <a:t>"time line"</a:t>
            </a:r>
            <a:r>
              <a:rPr lang="fr-FR" altLang="fr-FR" sz="1100" b="0">
                <a:latin typeface="Cabin" pitchFamily="34" charset="0"/>
              </a:rPr>
              <a:t> et naviguez dans le reportage photo par date et heure</a:t>
            </a:r>
          </a:p>
        </p:txBody>
      </p:sp>
      <p:pic>
        <p:nvPicPr>
          <p:cNvPr id="5127" name="Picture 22" descr="Image27">
            <a:extLst>
              <a:ext uri="{FF2B5EF4-FFF2-40B4-BE49-F238E27FC236}">
                <a16:creationId xmlns:a16="http://schemas.microsoft.com/office/drawing/2014/main" id="{EA4D8E31-6118-4D5F-8E42-86015C45A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21138"/>
            <a:ext cx="33337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0">
            <a:extLst>
              <a:ext uri="{FF2B5EF4-FFF2-40B4-BE49-F238E27FC236}">
                <a16:creationId xmlns:a16="http://schemas.microsoft.com/office/drawing/2014/main" id="{683AFDF5-70E0-44DF-AE56-51B62B6C9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60425"/>
            <a:ext cx="23161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51">
            <a:extLst>
              <a:ext uri="{FF2B5EF4-FFF2-40B4-BE49-F238E27FC236}">
                <a16:creationId xmlns:a16="http://schemas.microsoft.com/office/drawing/2014/main" id="{16B362E9-604C-4B5B-A1C8-55F68C3D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860425"/>
            <a:ext cx="195421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0" name="Rectangle 38">
            <a:extLst>
              <a:ext uri="{FF2B5EF4-FFF2-40B4-BE49-F238E27FC236}">
                <a16:creationId xmlns:a16="http://schemas.microsoft.com/office/drawing/2014/main" id="{E0E77CBA-7521-42A1-BAEA-C7D9F3CD8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96202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L’ÉCRAN TACTILE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ONE TOUCH</a:t>
            </a:r>
          </a:p>
        </p:txBody>
      </p:sp>
      <p:sp>
        <p:nvSpPr>
          <p:cNvPr id="5131" name="AutoShape 53">
            <a:extLst>
              <a:ext uri="{FF2B5EF4-FFF2-40B4-BE49-F238E27FC236}">
                <a16:creationId xmlns:a16="http://schemas.microsoft.com/office/drawing/2014/main" id="{DE97332E-81CD-4AD1-9139-8F91F1A1D09E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430463" y="3814763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  <p:sp>
        <p:nvSpPr>
          <p:cNvPr id="5132" name="AutoShape 54">
            <a:extLst>
              <a:ext uri="{FF2B5EF4-FFF2-40B4-BE49-F238E27FC236}">
                <a16:creationId xmlns:a16="http://schemas.microsoft.com/office/drawing/2014/main" id="{8D1E6F96-1AA3-4109-9126-1C01104653C2}"/>
              </a:ext>
            </a:extLst>
          </p:cNvPr>
          <p:cNvSpPr>
            <a:spLocks noChangeArrowheads="1"/>
          </p:cNvSpPr>
          <p:nvPr/>
        </p:nvSpPr>
        <p:spPr bwMode="auto">
          <a:xfrm rot="-1442672">
            <a:off x="3073400" y="5521325"/>
            <a:ext cx="863600" cy="231775"/>
          </a:xfrm>
          <a:prstGeom prst="rightArrow">
            <a:avLst>
              <a:gd name="adj1" fmla="val 50000"/>
              <a:gd name="adj2" fmla="val 9315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  <p:grpSp>
        <p:nvGrpSpPr>
          <p:cNvPr id="5133" name="Group 55">
            <a:extLst>
              <a:ext uri="{FF2B5EF4-FFF2-40B4-BE49-F238E27FC236}">
                <a16:creationId xmlns:a16="http://schemas.microsoft.com/office/drawing/2014/main" id="{739EE0F5-5236-41FA-81A3-ED5F523B0F12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5135" name="Rectangle 56">
              <a:hlinkClick r:id="rId6"/>
              <a:extLst>
                <a:ext uri="{FF2B5EF4-FFF2-40B4-BE49-F238E27FC236}">
                  <a16:creationId xmlns:a16="http://schemas.microsoft.com/office/drawing/2014/main" id="{8D6C5380-E856-4B1A-926B-782677F86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5136" name="Picture 57" descr="logo">
              <a:extLst>
                <a:ext uri="{FF2B5EF4-FFF2-40B4-BE49-F238E27FC236}">
                  <a16:creationId xmlns:a16="http://schemas.microsoft.com/office/drawing/2014/main" id="{49E9F35F-B70F-4730-B8FD-EE4B8ED89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4" name="AutoShape 58">
            <a:extLst>
              <a:ext uri="{FF2B5EF4-FFF2-40B4-BE49-F238E27FC236}">
                <a16:creationId xmlns:a16="http://schemas.microsoft.com/office/drawing/2014/main" id="{72F944C9-4C70-432B-977E-F00EE5122D53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341563" y="2459038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6" descr="teteenlair">
            <a:extLst>
              <a:ext uri="{FF2B5EF4-FFF2-40B4-BE49-F238E27FC236}">
                <a16:creationId xmlns:a16="http://schemas.microsoft.com/office/drawing/2014/main" id="{5F7CBD06-530B-4BEA-94E4-1BFA7025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6">
            <a:extLst>
              <a:ext uri="{FF2B5EF4-FFF2-40B4-BE49-F238E27FC236}">
                <a16:creationId xmlns:a16="http://schemas.microsoft.com/office/drawing/2014/main" id="{141A40D3-0E15-4256-B46D-F614D7ED8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990600"/>
            <a:ext cx="7981950" cy="534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6148" name="Picture 37" descr="bloc noir">
            <a:extLst>
              <a:ext uri="{FF2B5EF4-FFF2-40B4-BE49-F238E27FC236}">
                <a16:creationId xmlns:a16="http://schemas.microsoft.com/office/drawing/2014/main" id="{7DD79AC5-D0EA-4BA9-967C-5DDCC763A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3">
            <a:extLst>
              <a:ext uri="{FF2B5EF4-FFF2-40B4-BE49-F238E27FC236}">
                <a16:creationId xmlns:a16="http://schemas.microsoft.com/office/drawing/2014/main" id="{17637B70-3824-4C42-A73C-C1D3F7D20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304925"/>
            <a:ext cx="9429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grpSp>
        <p:nvGrpSpPr>
          <p:cNvPr id="6150" name="Group 47">
            <a:extLst>
              <a:ext uri="{FF2B5EF4-FFF2-40B4-BE49-F238E27FC236}">
                <a16:creationId xmlns:a16="http://schemas.microsoft.com/office/drawing/2014/main" id="{DE6E6993-D335-4D1F-9174-9105B523C063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6154" name="Rectangle 48">
              <a:hlinkClick r:id="rId5"/>
              <a:extLst>
                <a:ext uri="{FF2B5EF4-FFF2-40B4-BE49-F238E27FC236}">
                  <a16:creationId xmlns:a16="http://schemas.microsoft.com/office/drawing/2014/main" id="{34D24710-1737-4CF2-B1FE-04190857B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6155" name="Picture 49" descr="logo">
              <a:extLst>
                <a:ext uri="{FF2B5EF4-FFF2-40B4-BE49-F238E27FC236}">
                  <a16:creationId xmlns:a16="http://schemas.microsoft.com/office/drawing/2014/main" id="{0A649507-E3D7-4959-A95F-2540F819F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1" name="Picture 50" descr="vignette-avec-studio-fr">
            <a:extLst>
              <a:ext uri="{FF2B5EF4-FFF2-40B4-BE49-F238E27FC236}">
                <a16:creationId xmlns:a16="http://schemas.microsoft.com/office/drawing/2014/main" id="{74EFABF1-2C8C-4AA0-A0D6-5F3C786E6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59543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1" descr="bloc noir">
            <a:extLst>
              <a:ext uri="{FF2B5EF4-FFF2-40B4-BE49-F238E27FC236}">
                <a16:creationId xmlns:a16="http://schemas.microsoft.com/office/drawing/2014/main" id="{EE466717-C1DD-401D-87DA-589254C9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38">
            <a:extLst>
              <a:ext uri="{FF2B5EF4-FFF2-40B4-BE49-F238E27FC236}">
                <a16:creationId xmlns:a16="http://schemas.microsoft.com/office/drawing/2014/main" id="{276354B5-12B6-440E-9073-6DF126FC7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107632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ANIMATION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TÊTE EN L’AIR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9" descr="teteenlair1">
            <a:extLst>
              <a:ext uri="{FF2B5EF4-FFF2-40B4-BE49-F238E27FC236}">
                <a16:creationId xmlns:a16="http://schemas.microsoft.com/office/drawing/2014/main" id="{F3BC76DC-250F-4A20-A508-82508F259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8">
            <a:extLst>
              <a:ext uri="{FF2B5EF4-FFF2-40B4-BE49-F238E27FC236}">
                <a16:creationId xmlns:a16="http://schemas.microsoft.com/office/drawing/2014/main" id="{0B96C7D0-BD26-4240-993A-D9153C5FB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692150"/>
            <a:ext cx="32400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EXEMPLES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TÊTE EN L’AIR</a:t>
            </a:r>
          </a:p>
        </p:txBody>
      </p:sp>
      <p:grpSp>
        <p:nvGrpSpPr>
          <p:cNvPr id="7172" name="Group 30">
            <a:extLst>
              <a:ext uri="{FF2B5EF4-FFF2-40B4-BE49-F238E27FC236}">
                <a16:creationId xmlns:a16="http://schemas.microsoft.com/office/drawing/2014/main" id="{26FEA6F4-DBFA-4194-A68F-50D287B73989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7173" name="Rectangle 31">
              <a:hlinkClick r:id="rId4"/>
              <a:extLst>
                <a:ext uri="{FF2B5EF4-FFF2-40B4-BE49-F238E27FC236}">
                  <a16:creationId xmlns:a16="http://schemas.microsoft.com/office/drawing/2014/main" id="{4EDA63A2-15E1-4528-B45B-6C9FA3B95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7174" name="Picture 32" descr="logo">
              <a:extLst>
                <a:ext uri="{FF2B5EF4-FFF2-40B4-BE49-F238E27FC236}">
                  <a16:creationId xmlns:a16="http://schemas.microsoft.com/office/drawing/2014/main" id="{E0E478F0-6E12-425F-86D2-48351F85D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4">
            <a:extLst>
              <a:ext uri="{FF2B5EF4-FFF2-40B4-BE49-F238E27FC236}">
                <a16:creationId xmlns:a16="http://schemas.microsoft.com/office/drawing/2014/main" id="{434C33AE-1186-4639-8139-4823EC0A8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990600"/>
            <a:ext cx="7981950" cy="537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pic>
        <p:nvPicPr>
          <p:cNvPr id="8195" name="Picture 35" descr="bloc noir">
            <a:extLst>
              <a:ext uri="{FF2B5EF4-FFF2-40B4-BE49-F238E27FC236}">
                <a16:creationId xmlns:a16="http://schemas.microsoft.com/office/drawing/2014/main" id="{34F7D6AA-A58B-4CD1-B40F-099038B3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8">
            <a:extLst>
              <a:ext uri="{FF2B5EF4-FFF2-40B4-BE49-F238E27FC236}">
                <a16:creationId xmlns:a16="http://schemas.microsoft.com/office/drawing/2014/main" id="{620BC128-0282-4929-A033-2D6843977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090613"/>
            <a:ext cx="17351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OPTIONS</a:t>
            </a:r>
          </a:p>
        </p:txBody>
      </p:sp>
      <p:pic>
        <p:nvPicPr>
          <p:cNvPr id="8197" name="Object 37">
            <a:extLst>
              <a:ext uri="{FF2B5EF4-FFF2-40B4-BE49-F238E27FC236}">
                <a16:creationId xmlns:a16="http://schemas.microsoft.com/office/drawing/2014/main" id="{5952BCB8-21AC-43E1-ACA3-0C4B46772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71450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Object 39">
            <a:extLst>
              <a:ext uri="{FF2B5EF4-FFF2-40B4-BE49-F238E27FC236}">
                <a16:creationId xmlns:a16="http://schemas.microsoft.com/office/drawing/2014/main" id="{6AA3B509-7276-452B-9BC5-4B289B1C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71450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Object 42">
            <a:extLst>
              <a:ext uri="{FF2B5EF4-FFF2-40B4-BE49-F238E27FC236}">
                <a16:creationId xmlns:a16="http://schemas.microsoft.com/office/drawing/2014/main" id="{CAB9A8C8-6BEB-43D1-B208-A0F269ED6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1338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Object 43">
            <a:extLst>
              <a:ext uri="{FF2B5EF4-FFF2-40B4-BE49-F238E27FC236}">
                <a16:creationId xmlns:a16="http://schemas.microsoft.com/office/drawing/2014/main" id="{00E30104-0EBC-4461-B417-1E12A042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9146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Object 44">
            <a:extLst>
              <a:ext uri="{FF2B5EF4-FFF2-40B4-BE49-F238E27FC236}">
                <a16:creationId xmlns:a16="http://schemas.microsoft.com/office/drawing/2014/main" id="{0587F571-AE67-45D1-A30C-6A4F4FF1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41338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Object 45">
            <a:extLst>
              <a:ext uri="{FF2B5EF4-FFF2-40B4-BE49-F238E27FC236}">
                <a16:creationId xmlns:a16="http://schemas.microsoft.com/office/drawing/2014/main" id="{8A5B6DF4-D9B6-4412-9519-A5B9F899A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3530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Object 46">
            <a:extLst>
              <a:ext uri="{FF2B5EF4-FFF2-40B4-BE49-F238E27FC236}">
                <a16:creationId xmlns:a16="http://schemas.microsoft.com/office/drawing/2014/main" id="{6D4EB734-2807-4A84-9600-7C130626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53530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4" name="Text Box 11">
            <a:extLst>
              <a:ext uri="{FF2B5EF4-FFF2-40B4-BE49-F238E27FC236}">
                <a16:creationId xmlns:a16="http://schemas.microsoft.com/office/drawing/2014/main" id="{3431C380-384A-43ED-A01D-F0649319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830388"/>
            <a:ext cx="1744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Formats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10x15 ou 13x18 ou 15x23.</a:t>
            </a:r>
          </a:p>
        </p:txBody>
      </p:sp>
      <p:sp>
        <p:nvSpPr>
          <p:cNvPr id="8205" name="Text Box 11">
            <a:extLst>
              <a:ext uri="{FF2B5EF4-FFF2-40B4-BE49-F238E27FC236}">
                <a16:creationId xmlns:a16="http://schemas.microsoft.com/office/drawing/2014/main" id="{5C5213AF-EE83-451D-904A-22EF141C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1836738"/>
            <a:ext cx="2401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Habillage de la Box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Communiquez plus.</a:t>
            </a:r>
          </a:p>
        </p:txBody>
      </p:sp>
      <p:sp>
        <p:nvSpPr>
          <p:cNvPr id="8206" name="Text Box 11">
            <a:extLst>
              <a:ext uri="{FF2B5EF4-FFF2-40B4-BE49-F238E27FC236}">
                <a16:creationId xmlns:a16="http://schemas.microsoft.com/office/drawing/2014/main" id="{76D7473E-203B-48D7-B665-5FEDE385E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2827338"/>
            <a:ext cx="2478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  <a:cs typeface="TimesSansSerif" charset="0"/>
              </a:rPr>
              <a:t>Message personnalisé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A0086"/>
              </a:solidFill>
              <a:latin typeface="Cabin" pitchFamily="34" charset="0"/>
              <a:cs typeface="TimesSansSerif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</a:rPr>
              <a:t>Message libre</a:t>
            </a:r>
            <a:r>
              <a:rPr lang="fr-FR" altLang="fr-FR" sz="1000" b="0">
                <a:solidFill>
                  <a:srgbClr val="191919"/>
                </a:solidFill>
                <a:latin typeface="Cabin" pitchFamily="34" charset="0"/>
              </a:rPr>
              <a:t> : utilisez le clavier virtuel pour vous exprimer en toute liberté.</a:t>
            </a:r>
            <a:br>
              <a:rPr lang="fr-FR" altLang="fr-FR" sz="1000" b="0">
                <a:solidFill>
                  <a:srgbClr val="000000"/>
                </a:solidFill>
                <a:latin typeface="Cabin" pitchFamily="34" charset="0"/>
              </a:rPr>
            </a:br>
            <a:r>
              <a:rPr lang="fr-FR" altLang="fr-FR" sz="1000" b="0">
                <a:solidFill>
                  <a:srgbClr val="FA0086"/>
                </a:solidFill>
                <a:latin typeface="Cabin" pitchFamily="34" charset="0"/>
              </a:rPr>
              <a:t>Message prédéfini</a:t>
            </a:r>
            <a:r>
              <a:rPr lang="fr-FR" altLang="fr-FR" sz="1000" b="0">
                <a:solidFill>
                  <a:srgbClr val="191919"/>
                </a:solidFill>
                <a:latin typeface="Cabin" pitchFamily="34" charset="0"/>
              </a:rPr>
              <a:t> : choisissez votre message parmi une liste définie en amont.</a:t>
            </a: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 </a:t>
            </a:r>
          </a:p>
        </p:txBody>
      </p:sp>
      <p:sp>
        <p:nvSpPr>
          <p:cNvPr id="8207" name="Text Box 11">
            <a:extLst>
              <a:ext uri="{FF2B5EF4-FFF2-40B4-BE49-F238E27FC236}">
                <a16:creationId xmlns:a16="http://schemas.microsoft.com/office/drawing/2014/main" id="{66A3B5F4-A25E-4485-953B-D3CDB22BD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4052888"/>
            <a:ext cx="44021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Module Email / Facebook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Votre image se diffuse sans limites, les invités deviennent acteurs de votre propre communication. Récupérez l’ensemble des photos libres de droits et informations saisies. </a:t>
            </a:r>
            <a:r>
              <a:rPr lang="fr-FR" altLang="fr-FR" sz="1000" b="0" i="1">
                <a:latin typeface="Cabin" pitchFamily="34" charset="0"/>
              </a:rPr>
              <a:t>Cette option nécessite une connexion internet haut débit fournie par vos soins et dédiée à l’animation.</a:t>
            </a:r>
            <a:r>
              <a:rPr lang="fr-FR" altLang="fr-FR" sz="1000">
                <a:latin typeface="Cabin" pitchFamily="34" charset="0"/>
              </a:rPr>
              <a:t> </a:t>
            </a:r>
          </a:p>
        </p:txBody>
      </p:sp>
      <p:sp>
        <p:nvSpPr>
          <p:cNvPr id="8208" name="Text Box 11">
            <a:extLst>
              <a:ext uri="{FF2B5EF4-FFF2-40B4-BE49-F238E27FC236}">
                <a16:creationId xmlns:a16="http://schemas.microsoft.com/office/drawing/2014/main" id="{A1B673F0-9633-4133-BAA2-4E2D917DF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947988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Cdrom des photos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Récupérez l’ensemble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des photos libres de droits.</a:t>
            </a:r>
          </a:p>
        </p:txBody>
      </p:sp>
      <p:sp>
        <p:nvSpPr>
          <p:cNvPr id="8209" name="Text Box 11">
            <a:extLst>
              <a:ext uri="{FF2B5EF4-FFF2-40B4-BE49-F238E27FC236}">
                <a16:creationId xmlns:a16="http://schemas.microsoft.com/office/drawing/2014/main" id="{AA282929-908D-4E14-90BC-782637ACD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4090988"/>
            <a:ext cx="29257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Diaporama des photos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Partagez les émotions grâce </a:t>
            </a:r>
            <a:br>
              <a:rPr lang="fr-FR" altLang="fr-FR" sz="1000" b="0">
                <a:latin typeface="Cabin" pitchFamily="34" charset="0"/>
              </a:rPr>
            </a:br>
            <a:r>
              <a:rPr lang="fr-FR" altLang="fr-FR" sz="1000" b="0">
                <a:latin typeface="Cabin" pitchFamily="34" charset="0"/>
              </a:rPr>
              <a:t>à une simple connexion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la Box à votre écran.</a:t>
            </a:r>
          </a:p>
        </p:txBody>
      </p:sp>
      <p:sp>
        <p:nvSpPr>
          <p:cNvPr id="8210" name="Text Box 11">
            <a:extLst>
              <a:ext uri="{FF2B5EF4-FFF2-40B4-BE49-F238E27FC236}">
                <a16:creationId xmlns:a16="http://schemas.microsoft.com/office/drawing/2014/main" id="{893E8ECA-2DEA-4097-976A-B513E3D0B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5383213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Mise en ligne des photos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Replongez vos invités dans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l’ambiance de l’événement.</a:t>
            </a:r>
          </a:p>
        </p:txBody>
      </p:sp>
      <p:sp>
        <p:nvSpPr>
          <p:cNvPr id="8211" name="Text Box 11">
            <a:extLst>
              <a:ext uri="{FF2B5EF4-FFF2-40B4-BE49-F238E27FC236}">
                <a16:creationId xmlns:a16="http://schemas.microsoft.com/office/drawing/2014/main" id="{38E3F86E-9A9B-48FB-9A63-5171C37FC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5386388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itchFamily="34" charset="0"/>
              </a:rPr>
              <a:t>Pochettes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itchFamily="34" charset="0"/>
              </a:rPr>
              <a:t>Les invités repartent avec leurs photos dans des pochettes personnalisées à vos couleurs.</a:t>
            </a:r>
          </a:p>
        </p:txBody>
      </p:sp>
      <p:pic>
        <p:nvPicPr>
          <p:cNvPr id="8212" name="Object 62">
            <a:extLst>
              <a:ext uri="{FF2B5EF4-FFF2-40B4-BE49-F238E27FC236}">
                <a16:creationId xmlns:a16="http://schemas.microsoft.com/office/drawing/2014/main" id="{F077B1A7-8242-4CD4-BA45-9D92600C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5205413"/>
            <a:ext cx="13604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3" name="Picture 66" descr="borne">
            <a:extLst>
              <a:ext uri="{FF2B5EF4-FFF2-40B4-BE49-F238E27FC236}">
                <a16:creationId xmlns:a16="http://schemas.microsoft.com/office/drawing/2014/main" id="{2515265E-5465-4B16-8271-AAF48F689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1089025"/>
            <a:ext cx="3149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4" name="Group 70">
            <a:extLst>
              <a:ext uri="{FF2B5EF4-FFF2-40B4-BE49-F238E27FC236}">
                <a16:creationId xmlns:a16="http://schemas.microsoft.com/office/drawing/2014/main" id="{61347C5E-E8A6-4959-94FF-9A392347EA37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8217" name="Rectangle 71">
              <a:hlinkClick r:id="rId13"/>
              <a:extLst>
                <a:ext uri="{FF2B5EF4-FFF2-40B4-BE49-F238E27FC236}">
                  <a16:creationId xmlns:a16="http://schemas.microsoft.com/office/drawing/2014/main" id="{FABA3FF4-057A-468E-B6D0-04F7A0BC0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8218" name="Picture 72" descr="logo">
              <a:extLst>
                <a:ext uri="{FF2B5EF4-FFF2-40B4-BE49-F238E27FC236}">
                  <a16:creationId xmlns:a16="http://schemas.microsoft.com/office/drawing/2014/main" id="{E6377D22-C7D6-4AE1-A3AB-8F4ED3302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15" name="Picture 74" descr="option_perso_texte">
            <a:extLst>
              <a:ext uri="{FF2B5EF4-FFF2-40B4-BE49-F238E27FC236}">
                <a16:creationId xmlns:a16="http://schemas.microsoft.com/office/drawing/2014/main" id="{361C46BE-6552-421D-83EB-075575E4B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2914650"/>
            <a:ext cx="831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76" descr="Option_Message_personnalise">
            <a:extLst>
              <a:ext uri="{FF2B5EF4-FFF2-40B4-BE49-F238E27FC236}">
                <a16:creationId xmlns:a16="http://schemas.microsoft.com/office/drawing/2014/main" id="{6DB95F66-9E4B-46BE-865C-08D95C387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66975"/>
            <a:ext cx="19621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0">
            <a:extLst>
              <a:ext uri="{FF2B5EF4-FFF2-40B4-BE49-F238E27FC236}">
                <a16:creationId xmlns:a16="http://schemas.microsoft.com/office/drawing/2014/main" id="{CA027B59-1B98-4969-8238-6463B7EE5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448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9219" name="Picture 52" descr="annonceurs">
            <a:extLst>
              <a:ext uri="{FF2B5EF4-FFF2-40B4-BE49-F238E27FC236}">
                <a16:creationId xmlns:a16="http://schemas.microsoft.com/office/drawing/2014/main" id="{C652C324-2F2D-4D25-BAE0-E5BC10A5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300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7" descr="bloc noir">
            <a:extLst>
              <a:ext uri="{FF2B5EF4-FFF2-40B4-BE49-F238E27FC236}">
                <a16:creationId xmlns:a16="http://schemas.microsoft.com/office/drawing/2014/main" id="{EC4701F4-4DC6-4132-9D07-6AD856C0A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59">
            <a:extLst>
              <a:ext uri="{FF2B5EF4-FFF2-40B4-BE49-F238E27FC236}">
                <a16:creationId xmlns:a16="http://schemas.microsoft.com/office/drawing/2014/main" id="{1FBA8FF4-55EF-433F-8545-A4D516C7115D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9224" name="Rectangle 60">
              <a:hlinkClick r:id="rId5"/>
              <a:extLst>
                <a:ext uri="{FF2B5EF4-FFF2-40B4-BE49-F238E27FC236}">
                  <a16:creationId xmlns:a16="http://schemas.microsoft.com/office/drawing/2014/main" id="{120593C7-6687-4E9F-9ABD-956995D3D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9225" name="Picture 61" descr="logo">
              <a:extLst>
                <a:ext uri="{FF2B5EF4-FFF2-40B4-BE49-F238E27FC236}">
                  <a16:creationId xmlns:a16="http://schemas.microsoft.com/office/drawing/2014/main" id="{33A5172C-E504-42C5-997A-B31563588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2" name="Picture 62" descr="bloc noir">
            <a:extLst>
              <a:ext uri="{FF2B5EF4-FFF2-40B4-BE49-F238E27FC236}">
                <a16:creationId xmlns:a16="http://schemas.microsoft.com/office/drawing/2014/main" id="{6EC89DDC-360C-4CB9-9DCA-F9BF7EE8E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38">
            <a:extLst>
              <a:ext uri="{FF2B5EF4-FFF2-40B4-BE49-F238E27FC236}">
                <a16:creationId xmlns:a16="http://schemas.microsoft.com/office/drawing/2014/main" id="{F0E68158-7B7D-4ECF-B12E-9E51EE5E9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itchFamily="18" charset="0"/>
              </a:rPr>
              <a:t> ANNONCEURS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>
            <a:hlinkClick r:id="rId2"/>
            <a:extLst>
              <a:ext uri="{FF2B5EF4-FFF2-40B4-BE49-F238E27FC236}">
                <a16:creationId xmlns:a16="http://schemas.microsoft.com/office/drawing/2014/main" id="{7458D144-75C6-4D5F-B918-F2177DB2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0"/>
            <a:ext cx="13430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7" name="Rectangle 19">
            <a:extLst>
              <a:ext uri="{FF2B5EF4-FFF2-40B4-BE49-F238E27FC236}">
                <a16:creationId xmlns:a16="http://schemas.microsoft.com/office/drawing/2014/main" id="{A9E587A1-2EB3-44D5-BC7C-0D1ED790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771650"/>
            <a:ext cx="3505200" cy="390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FA1E7D1F-4FE4-4A0E-BB85-ED975C098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43113"/>
            <a:ext cx="41402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FF33CC"/>
                </a:solidFill>
                <a:latin typeface="Georgia" panose="02040502050405020303" pitchFamily="18" charset="0"/>
              </a:rPr>
              <a:t>COORDONNÉES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6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PEOPLE 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PICTURESBOX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9 rue </a:t>
            </a:r>
            <a:r>
              <a:rPr lang="fr-FR" altLang="fr-FR" sz="1100" dirty="0" err="1">
                <a:latin typeface="Georgia" panose="02040502050405020303" pitchFamily="18" charset="0"/>
              </a:rPr>
              <a:t>Alasseur</a:t>
            </a:r>
            <a:r>
              <a:rPr lang="fr-FR" altLang="fr-FR" sz="1100" dirty="0">
                <a:latin typeface="Georgia" panose="02040502050405020303" pitchFamily="18" charset="0"/>
              </a:rPr>
              <a:t> - 75015 Paris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+33 (1) 1 42 88 00 33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    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  <a:hlinkClick r:id="rId3"/>
              </a:rPr>
              <a:t>picturesboxcontact@orange.fr</a:t>
            </a: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Frédéric Béraud – Chargé de Production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François Graindorge – Chargé de Développement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                   Michèle Auffret – Chargée Clientèle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  <a:hlinkClick r:id="rId4"/>
              </a:rPr>
              <a:t>www.peoplebox.fr</a:t>
            </a: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</a:rPr>
              <a:t> facebook.com/PEOPLEBOX</a:t>
            </a:r>
          </a:p>
        </p:txBody>
      </p:sp>
      <p:grpSp>
        <p:nvGrpSpPr>
          <p:cNvPr id="11269" name="Group 33">
            <a:extLst>
              <a:ext uri="{FF2B5EF4-FFF2-40B4-BE49-F238E27FC236}">
                <a16:creationId xmlns:a16="http://schemas.microsoft.com/office/drawing/2014/main" id="{395C3D65-88A5-4577-A870-7F3436833642}"/>
              </a:ext>
            </a:extLst>
          </p:cNvPr>
          <p:cNvGrpSpPr>
            <a:grpSpLocks/>
          </p:cNvGrpSpPr>
          <p:nvPr/>
        </p:nvGrpSpPr>
        <p:grpSpPr bwMode="auto">
          <a:xfrm>
            <a:off x="3954780" y="3445828"/>
            <a:ext cx="271463" cy="196850"/>
            <a:chOff x="1991" y="1972"/>
            <a:chExt cx="171" cy="124"/>
          </a:xfrm>
        </p:grpSpPr>
        <p:pic>
          <p:nvPicPr>
            <p:cNvPr id="11276" name="Object 26">
              <a:extLst>
                <a:ext uri="{FF2B5EF4-FFF2-40B4-BE49-F238E27FC236}">
                  <a16:creationId xmlns:a16="http://schemas.microsoft.com/office/drawing/2014/main" id="{E37AC4FB-481C-4F9C-A471-7DEA0CFB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1983"/>
              <a:ext cx="126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7" name="Line 27">
              <a:extLst>
                <a:ext uri="{FF2B5EF4-FFF2-40B4-BE49-F238E27FC236}">
                  <a16:creationId xmlns:a16="http://schemas.microsoft.com/office/drawing/2014/main" id="{F128CE1C-0434-44CC-83DE-FB6476C40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1972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0" name="Group 35">
            <a:extLst>
              <a:ext uri="{FF2B5EF4-FFF2-40B4-BE49-F238E27FC236}">
                <a16:creationId xmlns:a16="http://schemas.microsoft.com/office/drawing/2014/main" id="{EE9AD881-95C9-4DE0-BD2E-738FA83B248F}"/>
              </a:ext>
            </a:extLst>
          </p:cNvPr>
          <p:cNvGrpSpPr>
            <a:grpSpLocks/>
          </p:cNvGrpSpPr>
          <p:nvPr/>
        </p:nvGrpSpPr>
        <p:grpSpPr bwMode="auto">
          <a:xfrm>
            <a:off x="3584575" y="3930650"/>
            <a:ext cx="271463" cy="196850"/>
            <a:chOff x="1991" y="2444"/>
            <a:chExt cx="171" cy="124"/>
          </a:xfrm>
        </p:grpSpPr>
        <p:pic>
          <p:nvPicPr>
            <p:cNvPr id="11274" name="Object 25">
              <a:extLst>
                <a:ext uri="{FF2B5EF4-FFF2-40B4-BE49-F238E27FC236}">
                  <a16:creationId xmlns:a16="http://schemas.microsoft.com/office/drawing/2014/main" id="{A97E4ECC-1863-4360-AB17-472D3C397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2471"/>
              <a:ext cx="138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5" name="Line 29">
              <a:extLst>
                <a:ext uri="{FF2B5EF4-FFF2-40B4-BE49-F238E27FC236}">
                  <a16:creationId xmlns:a16="http://schemas.microsoft.com/office/drawing/2014/main" id="{AF906668-F7A0-4F61-8B65-BCC93254A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444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1" name="Group 30">
            <a:extLst>
              <a:ext uri="{FF2B5EF4-FFF2-40B4-BE49-F238E27FC236}">
                <a16:creationId xmlns:a16="http://schemas.microsoft.com/office/drawing/2014/main" id="{CC0F6F3F-223E-4FB8-895B-2DB83F43C09A}"/>
              </a:ext>
            </a:extLst>
          </p:cNvPr>
          <p:cNvGrpSpPr>
            <a:grpSpLocks/>
          </p:cNvGrpSpPr>
          <p:nvPr/>
        </p:nvGrpSpPr>
        <p:grpSpPr bwMode="auto">
          <a:xfrm>
            <a:off x="4102100" y="1104900"/>
            <a:ext cx="1782763" cy="950913"/>
            <a:chOff x="1666" y="0"/>
            <a:chExt cx="854" cy="456"/>
          </a:xfrm>
        </p:grpSpPr>
        <p:sp>
          <p:nvSpPr>
            <p:cNvPr id="11272" name="Rectangle 31">
              <a:hlinkClick r:id="rId2"/>
              <a:extLst>
                <a:ext uri="{FF2B5EF4-FFF2-40B4-BE49-F238E27FC236}">
                  <a16:creationId xmlns:a16="http://schemas.microsoft.com/office/drawing/2014/main" id="{2386A5C2-60B6-4380-B411-71618F26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11273" name="Picture 32" descr="logo">
              <a:extLst>
                <a:ext uri="{FF2B5EF4-FFF2-40B4-BE49-F238E27FC236}">
                  <a16:creationId xmlns:a16="http://schemas.microsoft.com/office/drawing/2014/main" id="{C03EBD5B-1FE8-4B56-B251-05C59821C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dèle par défaut">
  <a:themeElements>
    <a:clrScheme name="Modèle par défau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6088</TotalTime>
  <Words>214</Words>
  <Application>Microsoft Office PowerPoint</Application>
  <PresentationFormat>Format A4 (210 x 297 mm)</PresentationFormat>
  <Paragraphs>58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Georgia</vt:lpstr>
      <vt:lpstr>Cabin</vt:lpstr>
      <vt:lpstr>Times Sans Serif</vt:lpstr>
      <vt:lpstr>Times New Roman</vt:lpstr>
      <vt:lpstr>Calibri</vt:lpstr>
      <vt:lpstr>Verdana</vt:lpstr>
      <vt:lpstr>TimesSansSerif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PeopleBox</dc:creator>
  <cp:lastModifiedBy>castor troy</cp:lastModifiedBy>
  <cp:revision>379</cp:revision>
  <dcterms:created xsi:type="dcterms:W3CDTF">2006-09-25T13:45:15Z</dcterms:created>
  <dcterms:modified xsi:type="dcterms:W3CDTF">2018-07-16T08:22:23Z</dcterms:modified>
</cp:coreProperties>
</file>