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78" r:id="rId4"/>
    <p:sldId id="263" r:id="rId5"/>
    <p:sldId id="281" r:id="rId6"/>
    <p:sldId id="288" r:id="rId7"/>
    <p:sldId id="285" r:id="rId8"/>
  </p:sldIdLst>
  <p:sldSz cx="9906000" cy="6858000" type="A4"/>
  <p:notesSz cx="6858000" cy="9144000"/>
  <p:embeddedFontLst>
    <p:embeddedFont>
      <p:font typeface="Cabin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Times Sans Serif" panose="020B0604020202020204" charset="0"/>
      <p:regular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pos="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5F5F5F"/>
    <a:srgbClr val="4D4D4D"/>
    <a:srgbClr val="0000CC"/>
    <a:srgbClr val="D6009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790" autoAdjust="0"/>
    <p:restoredTop sz="93076" autoAdjust="0"/>
  </p:normalViewPr>
  <p:slideViewPr>
    <p:cSldViewPr snapToGrid="0">
      <p:cViewPr varScale="1">
        <p:scale>
          <a:sx n="126" d="100"/>
          <a:sy n="126" d="100"/>
        </p:scale>
        <p:origin x="402" y="132"/>
      </p:cViewPr>
      <p:guideLst>
        <p:guide orient="horz" pos="572"/>
        <p:guide pos="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2EED5AA-7FE1-40C4-A09A-7D874AF0ED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4C1924C-6930-45F3-8769-BB95FD45ACD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0594704E-E9FF-4C67-927B-C4DB2CDD4283}" type="datetimeFigureOut">
              <a:rPr lang="fr-FR" altLang="fr-FR"/>
              <a:pPr>
                <a:defRPr/>
              </a:pPr>
              <a:t>16/07/2018</a:t>
            </a:fld>
            <a:endParaRPr lang="fr-FR" alt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36902E4-7006-4544-B653-08711DC446D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6F1D9F5B-3C2B-49F2-B954-72BBB74D5D1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54CADE34-5785-4C5A-84FA-0AEB6DCC59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C69C541E-2131-4801-82BA-D0D0C2EFEE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074FBA89-94B1-4A1E-842C-D8DB2643F6E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3C1653-F9E1-4340-8CD8-AF2D47E1F1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0CEA61-4424-459E-ABB4-25ABEB027A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4873CE-5ACA-4F4A-97CE-DBE9DE554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4F71B-2A75-4781-96BE-EDEB34F108F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1398383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9C57D4-D8DA-4A9B-99E4-ED264EC356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0EE2B7-CDDD-42D1-96C1-A20605030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F8193D-5C29-40FE-A6E4-BE24922AE2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DD5F8-6577-4597-9A3D-A9F628B5F89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429590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3AF54B-BA90-40E4-86AF-5A863408C1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4EF478-E9A7-40E7-BBC6-B00217F72C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B6FA34-1DCC-494D-93F3-6F34832451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2B1FC-1003-4E88-ADE0-5E319805674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9154437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9E0359-43A8-4AC7-9938-5EF6AF268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0FE93A-5AE6-4867-AE4A-4A6D47A05D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C4131A-A9C9-466A-BC3C-8161EDBB55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32578-2002-4B65-80D0-AB21FB0853D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8771207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E8E08A-9FFF-4432-85AB-86D426F506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3363A9-A2AF-4833-9C7F-8602840C82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3E8E63-1A46-46B2-9E7C-707704E30A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61A82-9FC0-4CED-8325-107237DEC05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4439831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655347-BFFE-4C75-B918-CCA4D2AB6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19F07D-27D9-43EE-A355-FEE75089FE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61099F-F19E-4E67-A523-DBE6C8569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6E835-51BF-4815-9569-C7BC23AB4E4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9879925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ABA2522-975E-45FD-B044-9C172C760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6508CB-DEA9-4FFB-8E8F-79268FD60A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B8AFEE6-FBB5-48F3-93A4-95B824EC3A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9E6D-93C5-468B-9080-8B61459ECFA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219358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E076FC-6365-4703-BC03-850418363F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800BE8-AF26-45EB-9764-038D2E21CE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0A7C23-4620-4D04-A906-998F177F8B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88A48-6C35-4640-940A-1EE9E7284FA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044861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950E4CE-A5C6-4127-A6B8-F60F1F2C9B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83CD6E3-6004-44B1-A058-B9A819707A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6F5EE5C-989F-465A-B515-E5B45994C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DEA94-AC89-471D-B171-D692A6EFAA3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061354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B856DD-451C-4676-85DA-8E2A0D4AE3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C40534-48BE-41AC-8CF2-1786A1E20C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C33DCE-3633-4DF5-B913-F17524758F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B7CC4-FC77-46BE-8752-02E03018E76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732728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293085-6088-4828-9F90-885C6AB5F3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ED5AD3-5C45-4D65-9B4A-303D124C1F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A7B0C2-F0A1-41B6-9BEE-CF70CAB80F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4139C-31DA-42B9-8E9D-D3E26D3D8B7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9478183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ED11CEF-923B-483D-9F56-24ED467398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 du masque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A2E0B7F-3C0A-42B5-A921-CD281AD29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C1DC14A-62AB-495D-A507-FFF3990A92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5F22F5B-155E-46F8-BEF3-44F92667A8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EDE8CA-820E-4DEB-AFE8-ED0BD7DA47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20FF22A-7AB2-49FD-A939-A8BF7A55B8D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://peoplebox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eoplebox.fr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peoplebox.fr/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hyperlink" Target="http://peoplebox.fr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2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1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peoplebox.fr/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peoplebox.fr/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icturesbox@orange.fr?subject=Demande%20d'information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peoplebox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://www.peoplebox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8" descr="presentation">
            <a:extLst>
              <a:ext uri="{FF2B5EF4-FFF2-40B4-BE49-F238E27FC236}">
                <a16:creationId xmlns:a16="http://schemas.microsoft.com/office/drawing/2014/main" id="{927872CB-88E6-4EEF-BA5C-2B1D0DF1B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6">
            <a:extLst>
              <a:ext uri="{FF2B5EF4-FFF2-40B4-BE49-F238E27FC236}">
                <a16:creationId xmlns:a16="http://schemas.microsoft.com/office/drawing/2014/main" id="{67D4955D-14B1-41AD-9332-2C9BC6D87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2085975"/>
            <a:ext cx="1552575" cy="2952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6" name="Rectangle 16">
            <a:hlinkClick r:id="rId4"/>
            <a:extLst>
              <a:ext uri="{FF2B5EF4-FFF2-40B4-BE49-F238E27FC236}">
                <a16:creationId xmlns:a16="http://schemas.microsoft.com/office/drawing/2014/main" id="{973BB316-5ADB-46E5-8AAF-4C2D839C4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0"/>
            <a:ext cx="13716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7" name="Rectangle 38">
            <a:extLst>
              <a:ext uri="{FF2B5EF4-FFF2-40B4-BE49-F238E27FC236}">
                <a16:creationId xmlns:a16="http://schemas.microsoft.com/office/drawing/2014/main" id="{9A09791A-11FF-452B-BF3C-4ECDD7D23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2038350"/>
            <a:ext cx="19923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700" b="0">
                <a:solidFill>
                  <a:srgbClr val="FF33CC"/>
                </a:solidFill>
                <a:latin typeface="Times Sans Serif" pitchFamily="18" charset="0"/>
              </a:rPr>
              <a:t>PRÉSENTATION</a:t>
            </a:r>
          </a:p>
        </p:txBody>
      </p:sp>
      <p:grpSp>
        <p:nvGrpSpPr>
          <p:cNvPr id="3078" name="Group 33">
            <a:extLst>
              <a:ext uri="{FF2B5EF4-FFF2-40B4-BE49-F238E27FC236}">
                <a16:creationId xmlns:a16="http://schemas.microsoft.com/office/drawing/2014/main" id="{30F0328E-B457-41B7-88FC-A1707C652013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3080" name="Rectangle 34">
              <a:hlinkClick r:id="rId4"/>
              <a:extLst>
                <a:ext uri="{FF2B5EF4-FFF2-40B4-BE49-F238E27FC236}">
                  <a16:creationId xmlns:a16="http://schemas.microsoft.com/office/drawing/2014/main" id="{372C22C0-A140-4A62-90FC-CE4DEC2A8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3081" name="Picture 35" descr="logo">
              <a:extLst>
                <a:ext uri="{FF2B5EF4-FFF2-40B4-BE49-F238E27FC236}">
                  <a16:creationId xmlns:a16="http://schemas.microsoft.com/office/drawing/2014/main" id="{9401B78E-8108-4B8F-AA50-7141F8C765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9" name="Image 2">
            <a:extLst>
              <a:ext uri="{FF2B5EF4-FFF2-40B4-BE49-F238E27FC236}">
                <a16:creationId xmlns:a16="http://schemas.microsoft.com/office/drawing/2014/main" id="{E88E1B0B-4B20-4183-A47D-87F98E03D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4">
            <a:extLst>
              <a:ext uri="{FF2B5EF4-FFF2-40B4-BE49-F238E27FC236}">
                <a16:creationId xmlns:a16="http://schemas.microsoft.com/office/drawing/2014/main" id="{FFFD1484-2B2C-4813-A9DA-8F115B410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866775"/>
            <a:ext cx="7458075" cy="5657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4099" name="Picture 45" descr="ecran V4">
            <a:extLst>
              <a:ext uri="{FF2B5EF4-FFF2-40B4-BE49-F238E27FC236}">
                <a16:creationId xmlns:a16="http://schemas.microsoft.com/office/drawing/2014/main" id="{8943A874-5E5D-4888-8C36-6DC2529C8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1573213"/>
            <a:ext cx="5913437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11">
            <a:extLst>
              <a:ext uri="{FF2B5EF4-FFF2-40B4-BE49-F238E27FC236}">
                <a16:creationId xmlns:a16="http://schemas.microsoft.com/office/drawing/2014/main" id="{D4F0AD5E-7F76-49E3-95BF-ED0B56590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2563813"/>
            <a:ext cx="14112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Affichage sous forme de vignettes</a:t>
            </a:r>
          </a:p>
        </p:txBody>
      </p:sp>
      <p:sp>
        <p:nvSpPr>
          <p:cNvPr id="4101" name="Text Box 13">
            <a:extLst>
              <a:ext uri="{FF2B5EF4-FFF2-40B4-BE49-F238E27FC236}">
                <a16:creationId xmlns:a16="http://schemas.microsoft.com/office/drawing/2014/main" id="{DEF4A41E-F1A4-49AA-8D57-68B9ED349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752850"/>
            <a:ext cx="15430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Défilement tactile,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un simple touch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pour imprimer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100" b="0">
              <a:latin typeface="Cabin" pitchFamily="34" charset="0"/>
            </a:endParaRPr>
          </a:p>
        </p:txBody>
      </p:sp>
      <p:sp>
        <p:nvSpPr>
          <p:cNvPr id="4102" name="Text Box 16">
            <a:extLst>
              <a:ext uri="{FF2B5EF4-FFF2-40B4-BE49-F238E27FC236}">
                <a16:creationId xmlns:a16="http://schemas.microsoft.com/office/drawing/2014/main" id="{E274F258-DBA3-4A28-A053-98E79DD5B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5905500"/>
            <a:ext cx="55800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Glissez votre doigt sur la </a:t>
            </a:r>
            <a:r>
              <a:rPr lang="fr-FR" altLang="fr-FR" sz="1100">
                <a:solidFill>
                  <a:srgbClr val="FF33CC"/>
                </a:solidFill>
                <a:latin typeface="Cabin" pitchFamily="34" charset="0"/>
              </a:rPr>
              <a:t>"time line"</a:t>
            </a:r>
            <a:r>
              <a:rPr lang="fr-FR" altLang="fr-FR" sz="1100" b="0">
                <a:latin typeface="Cabin" pitchFamily="34" charset="0"/>
              </a:rPr>
              <a:t> et naviguez dans le reportage photo par date et heure</a:t>
            </a:r>
          </a:p>
        </p:txBody>
      </p:sp>
      <p:pic>
        <p:nvPicPr>
          <p:cNvPr id="4103" name="Picture 22" descr="Image27">
            <a:extLst>
              <a:ext uri="{FF2B5EF4-FFF2-40B4-BE49-F238E27FC236}">
                <a16:creationId xmlns:a16="http://schemas.microsoft.com/office/drawing/2014/main" id="{469F3087-6229-435D-9A43-6BD9B13A6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021138"/>
            <a:ext cx="333375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50">
            <a:extLst>
              <a:ext uri="{FF2B5EF4-FFF2-40B4-BE49-F238E27FC236}">
                <a16:creationId xmlns:a16="http://schemas.microsoft.com/office/drawing/2014/main" id="{B9CDC742-A405-447F-B94A-7D78D658D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860425"/>
            <a:ext cx="231616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51">
            <a:extLst>
              <a:ext uri="{FF2B5EF4-FFF2-40B4-BE49-F238E27FC236}">
                <a16:creationId xmlns:a16="http://schemas.microsoft.com/office/drawing/2014/main" id="{B0BD8F03-A82F-438C-9CE8-567ED6E04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860425"/>
            <a:ext cx="195421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6" name="Rectangle 38">
            <a:extLst>
              <a:ext uri="{FF2B5EF4-FFF2-40B4-BE49-F238E27FC236}">
                <a16:creationId xmlns:a16="http://schemas.microsoft.com/office/drawing/2014/main" id="{88FE1BCC-CD26-466A-886A-FA45360D1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962025"/>
            <a:ext cx="39735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L’ÉCRAN TACTILE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ONE TOUCH</a:t>
            </a:r>
          </a:p>
        </p:txBody>
      </p:sp>
      <p:sp>
        <p:nvSpPr>
          <p:cNvPr id="4107" name="AutoShape 53">
            <a:extLst>
              <a:ext uri="{FF2B5EF4-FFF2-40B4-BE49-F238E27FC236}">
                <a16:creationId xmlns:a16="http://schemas.microsoft.com/office/drawing/2014/main" id="{BC63631D-E07A-4518-A5BA-0765F632985F}"/>
              </a:ext>
            </a:extLst>
          </p:cNvPr>
          <p:cNvSpPr>
            <a:spLocks noChangeArrowheads="1"/>
          </p:cNvSpPr>
          <p:nvPr/>
        </p:nvSpPr>
        <p:spPr bwMode="auto">
          <a:xfrm rot="-1088389">
            <a:off x="2430463" y="3814763"/>
            <a:ext cx="812800" cy="231775"/>
          </a:xfrm>
          <a:prstGeom prst="rightArrow">
            <a:avLst>
              <a:gd name="adj1" fmla="val 50000"/>
              <a:gd name="adj2" fmla="val 87671"/>
            </a:avLst>
          </a:prstGeom>
          <a:solidFill>
            <a:srgbClr val="FF33CC"/>
          </a:solidFill>
          <a:ln w="9525" algn="ctr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33CC"/>
              </a:solidFill>
            </a:endParaRPr>
          </a:p>
        </p:txBody>
      </p:sp>
      <p:sp>
        <p:nvSpPr>
          <p:cNvPr id="4108" name="AutoShape 54">
            <a:extLst>
              <a:ext uri="{FF2B5EF4-FFF2-40B4-BE49-F238E27FC236}">
                <a16:creationId xmlns:a16="http://schemas.microsoft.com/office/drawing/2014/main" id="{02B45178-B007-4104-B11E-DF2435567A6F}"/>
              </a:ext>
            </a:extLst>
          </p:cNvPr>
          <p:cNvSpPr>
            <a:spLocks noChangeArrowheads="1"/>
          </p:cNvSpPr>
          <p:nvPr/>
        </p:nvSpPr>
        <p:spPr bwMode="auto">
          <a:xfrm rot="-1442672">
            <a:off x="3073400" y="5521325"/>
            <a:ext cx="863600" cy="231775"/>
          </a:xfrm>
          <a:prstGeom prst="rightArrow">
            <a:avLst>
              <a:gd name="adj1" fmla="val 50000"/>
              <a:gd name="adj2" fmla="val 93151"/>
            </a:avLst>
          </a:prstGeom>
          <a:solidFill>
            <a:srgbClr val="FF33CC"/>
          </a:solidFill>
          <a:ln w="9525" algn="ctr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33CC"/>
              </a:solidFill>
            </a:endParaRPr>
          </a:p>
        </p:txBody>
      </p:sp>
      <p:grpSp>
        <p:nvGrpSpPr>
          <p:cNvPr id="4109" name="Group 55">
            <a:extLst>
              <a:ext uri="{FF2B5EF4-FFF2-40B4-BE49-F238E27FC236}">
                <a16:creationId xmlns:a16="http://schemas.microsoft.com/office/drawing/2014/main" id="{F1B76877-5CA4-4C37-AADF-71E4A3533A61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4111" name="Rectangle 56">
              <a:hlinkClick r:id="rId6"/>
              <a:extLst>
                <a:ext uri="{FF2B5EF4-FFF2-40B4-BE49-F238E27FC236}">
                  <a16:creationId xmlns:a16="http://schemas.microsoft.com/office/drawing/2014/main" id="{64BD3FD6-9661-4791-897A-EF7C7DF62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4112" name="Picture 57" descr="logo">
              <a:extLst>
                <a:ext uri="{FF2B5EF4-FFF2-40B4-BE49-F238E27FC236}">
                  <a16:creationId xmlns:a16="http://schemas.microsoft.com/office/drawing/2014/main" id="{A05D30FE-7015-4235-85C2-CA85F61FF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10" name="AutoShape 58">
            <a:extLst>
              <a:ext uri="{FF2B5EF4-FFF2-40B4-BE49-F238E27FC236}">
                <a16:creationId xmlns:a16="http://schemas.microsoft.com/office/drawing/2014/main" id="{4382BD5E-EC5D-4CA6-94BF-4486718C385D}"/>
              </a:ext>
            </a:extLst>
          </p:cNvPr>
          <p:cNvSpPr>
            <a:spLocks noChangeArrowheads="1"/>
          </p:cNvSpPr>
          <p:nvPr/>
        </p:nvSpPr>
        <p:spPr bwMode="auto">
          <a:xfrm rot="-1088389">
            <a:off x="2341563" y="2459038"/>
            <a:ext cx="812800" cy="231775"/>
          </a:xfrm>
          <a:prstGeom prst="rightArrow">
            <a:avLst>
              <a:gd name="adj1" fmla="val 50000"/>
              <a:gd name="adj2" fmla="val 87671"/>
            </a:avLst>
          </a:prstGeom>
          <a:solidFill>
            <a:srgbClr val="FF33CC"/>
          </a:solidFill>
          <a:ln w="9525" algn="ctr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6" descr="Popart">
            <a:extLst>
              <a:ext uri="{FF2B5EF4-FFF2-40B4-BE49-F238E27FC236}">
                <a16:creationId xmlns:a16="http://schemas.microsoft.com/office/drawing/2014/main" id="{445F924A-E6F4-4374-8153-B93BAA167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8">
            <a:extLst>
              <a:ext uri="{FF2B5EF4-FFF2-40B4-BE49-F238E27FC236}">
                <a16:creationId xmlns:a16="http://schemas.microsoft.com/office/drawing/2014/main" id="{4095AD94-285C-44EA-87F5-419648317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990600"/>
            <a:ext cx="7972425" cy="534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5124" name="Picture 29" descr="bloc noir">
            <a:extLst>
              <a:ext uri="{FF2B5EF4-FFF2-40B4-BE49-F238E27FC236}">
                <a16:creationId xmlns:a16="http://schemas.microsoft.com/office/drawing/2014/main" id="{D91D5A06-DA09-49CD-88A3-D210AFAF5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98901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35">
            <a:extLst>
              <a:ext uri="{FF2B5EF4-FFF2-40B4-BE49-F238E27FC236}">
                <a16:creationId xmlns:a16="http://schemas.microsoft.com/office/drawing/2014/main" id="{DAC96DD5-293E-42A4-8AE2-4D4478C95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1304925"/>
            <a:ext cx="942975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grpSp>
        <p:nvGrpSpPr>
          <p:cNvPr id="5126" name="Group 37">
            <a:extLst>
              <a:ext uri="{FF2B5EF4-FFF2-40B4-BE49-F238E27FC236}">
                <a16:creationId xmlns:a16="http://schemas.microsoft.com/office/drawing/2014/main" id="{ED4E2B0C-2859-472A-A260-9144D9C8058A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5130" name="Rectangle 38">
              <a:hlinkClick r:id="rId5"/>
              <a:extLst>
                <a:ext uri="{FF2B5EF4-FFF2-40B4-BE49-F238E27FC236}">
                  <a16:creationId xmlns:a16="http://schemas.microsoft.com/office/drawing/2014/main" id="{20993C89-904E-452C-8BF2-F81E01F50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5131" name="Picture 39" descr="logo">
              <a:extLst>
                <a:ext uri="{FF2B5EF4-FFF2-40B4-BE49-F238E27FC236}">
                  <a16:creationId xmlns:a16="http://schemas.microsoft.com/office/drawing/2014/main" id="{EDD161D7-9739-4EF5-BEF3-E1407AE3DD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7" name="Picture 41" descr="vignette-avec-studio-fr">
            <a:extLst>
              <a:ext uri="{FF2B5EF4-FFF2-40B4-BE49-F238E27FC236}">
                <a16:creationId xmlns:a16="http://schemas.microsoft.com/office/drawing/2014/main" id="{925F4831-B82E-4C99-904D-0EA816B28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1595438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2" descr="bloc noir">
            <a:extLst>
              <a:ext uri="{FF2B5EF4-FFF2-40B4-BE49-F238E27FC236}">
                <a16:creationId xmlns:a16="http://schemas.microsoft.com/office/drawing/2014/main" id="{2280D74C-AE99-40EA-BB8D-405E74D7C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98901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38">
            <a:extLst>
              <a:ext uri="{FF2B5EF4-FFF2-40B4-BE49-F238E27FC236}">
                <a16:creationId xmlns:a16="http://schemas.microsoft.com/office/drawing/2014/main" id="{B5FDB582-482B-4F80-83ED-AB84D4249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550" y="1076325"/>
            <a:ext cx="39735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ANIMATION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POP ART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4">
            <a:extLst>
              <a:ext uri="{FF2B5EF4-FFF2-40B4-BE49-F238E27FC236}">
                <a16:creationId xmlns:a16="http://schemas.microsoft.com/office/drawing/2014/main" id="{E01AE48A-BC8B-4AED-BF46-83FB5C822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990600"/>
            <a:ext cx="7981950" cy="5373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pic>
        <p:nvPicPr>
          <p:cNvPr id="6147" name="Picture 35" descr="bloc noir">
            <a:extLst>
              <a:ext uri="{FF2B5EF4-FFF2-40B4-BE49-F238E27FC236}">
                <a16:creationId xmlns:a16="http://schemas.microsoft.com/office/drawing/2014/main" id="{EABDE1E3-8624-4A5B-A34C-6A7DEB691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9013"/>
            <a:ext cx="19415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38">
            <a:extLst>
              <a:ext uri="{FF2B5EF4-FFF2-40B4-BE49-F238E27FC236}">
                <a16:creationId xmlns:a16="http://schemas.microsoft.com/office/drawing/2014/main" id="{AAC37B2A-3467-44E4-B254-A5E1E398F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090613"/>
            <a:ext cx="17351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OPTIONS</a:t>
            </a:r>
          </a:p>
        </p:txBody>
      </p:sp>
      <p:pic>
        <p:nvPicPr>
          <p:cNvPr id="6149" name="Object 37">
            <a:extLst>
              <a:ext uri="{FF2B5EF4-FFF2-40B4-BE49-F238E27FC236}">
                <a16:creationId xmlns:a16="http://schemas.microsoft.com/office/drawing/2014/main" id="{5F065363-4C45-4DAB-8E6C-F43C8BB9B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71450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Object 39">
            <a:extLst>
              <a:ext uri="{FF2B5EF4-FFF2-40B4-BE49-F238E27FC236}">
                <a16:creationId xmlns:a16="http://schemas.microsoft.com/office/drawing/2014/main" id="{BF9151E0-A1F5-451C-8882-855CA837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171450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Object 42">
            <a:extLst>
              <a:ext uri="{FF2B5EF4-FFF2-40B4-BE49-F238E27FC236}">
                <a16:creationId xmlns:a16="http://schemas.microsoft.com/office/drawing/2014/main" id="{8B752E6B-E70E-4334-8C5D-8253ABD26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41338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Object 43">
            <a:extLst>
              <a:ext uri="{FF2B5EF4-FFF2-40B4-BE49-F238E27FC236}">
                <a16:creationId xmlns:a16="http://schemas.microsoft.com/office/drawing/2014/main" id="{9F12C296-BB37-4B32-8956-2C2FBAC9C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29146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Object 44">
            <a:extLst>
              <a:ext uri="{FF2B5EF4-FFF2-40B4-BE49-F238E27FC236}">
                <a16:creationId xmlns:a16="http://schemas.microsoft.com/office/drawing/2014/main" id="{C3E3B362-B145-4F28-8238-07FB1F9C9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41338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Object 45">
            <a:extLst>
              <a:ext uri="{FF2B5EF4-FFF2-40B4-BE49-F238E27FC236}">
                <a16:creationId xmlns:a16="http://schemas.microsoft.com/office/drawing/2014/main" id="{BED7B6D1-CAA4-435E-8137-955F065FE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53530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Object 46">
            <a:extLst>
              <a:ext uri="{FF2B5EF4-FFF2-40B4-BE49-F238E27FC236}">
                <a16:creationId xmlns:a16="http://schemas.microsoft.com/office/drawing/2014/main" id="{B3575BED-CA52-4FAD-BC44-5B45CFBF7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53530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6" name="Text Box 11">
            <a:extLst>
              <a:ext uri="{FF2B5EF4-FFF2-40B4-BE49-F238E27FC236}">
                <a16:creationId xmlns:a16="http://schemas.microsoft.com/office/drawing/2014/main" id="{D62979E9-05CA-40D1-8016-CDBF6CBD2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1830388"/>
            <a:ext cx="17446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Formats photo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10x15 ou 13x18 ou 15x23.</a:t>
            </a:r>
          </a:p>
        </p:txBody>
      </p:sp>
      <p:sp>
        <p:nvSpPr>
          <p:cNvPr id="6157" name="Text Box 11">
            <a:extLst>
              <a:ext uri="{FF2B5EF4-FFF2-40B4-BE49-F238E27FC236}">
                <a16:creationId xmlns:a16="http://schemas.microsoft.com/office/drawing/2014/main" id="{151649E1-F1EE-40F8-B227-3A5269D0F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0" y="1836738"/>
            <a:ext cx="24018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Habillage de la Box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Communiquez plus.</a:t>
            </a:r>
          </a:p>
        </p:txBody>
      </p:sp>
      <p:sp>
        <p:nvSpPr>
          <p:cNvPr id="6158" name="Text Box 11">
            <a:extLst>
              <a:ext uri="{FF2B5EF4-FFF2-40B4-BE49-F238E27FC236}">
                <a16:creationId xmlns:a16="http://schemas.microsoft.com/office/drawing/2014/main" id="{1D7F5B51-5A3C-4F3C-BB51-992977119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0" y="2827338"/>
            <a:ext cx="24780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A0086"/>
                </a:solidFill>
                <a:latin typeface="Cabin" pitchFamily="34" charset="0"/>
                <a:cs typeface="TimesSansSerif" charset="0"/>
              </a:rPr>
              <a:t>Message personnalisé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A0086"/>
              </a:solidFill>
              <a:latin typeface="Cabin" pitchFamily="34" charset="0"/>
              <a:cs typeface="TimesSansSerif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A0086"/>
                </a:solidFill>
                <a:latin typeface="Cabin" pitchFamily="34" charset="0"/>
              </a:rPr>
              <a:t>Message libre</a:t>
            </a:r>
            <a:r>
              <a:rPr lang="fr-FR" altLang="fr-FR" sz="1000" b="0">
                <a:solidFill>
                  <a:srgbClr val="191919"/>
                </a:solidFill>
                <a:latin typeface="Cabin" pitchFamily="34" charset="0"/>
              </a:rPr>
              <a:t> : utilisez le clavier virtuel pour vous exprimer en toute liberté.</a:t>
            </a:r>
            <a:br>
              <a:rPr lang="fr-FR" altLang="fr-FR" sz="1000" b="0">
                <a:solidFill>
                  <a:srgbClr val="000000"/>
                </a:solidFill>
                <a:latin typeface="Cabin" pitchFamily="34" charset="0"/>
              </a:rPr>
            </a:br>
            <a:r>
              <a:rPr lang="fr-FR" altLang="fr-FR" sz="1000" b="0">
                <a:solidFill>
                  <a:srgbClr val="FA0086"/>
                </a:solidFill>
                <a:latin typeface="Cabin" pitchFamily="34" charset="0"/>
              </a:rPr>
              <a:t>Message prédéfini</a:t>
            </a:r>
            <a:r>
              <a:rPr lang="fr-FR" altLang="fr-FR" sz="1000" b="0">
                <a:solidFill>
                  <a:srgbClr val="191919"/>
                </a:solidFill>
                <a:latin typeface="Cabin" pitchFamily="34" charset="0"/>
              </a:rPr>
              <a:t> : choisissez votre message parmi une liste définie en amont.</a:t>
            </a: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 </a:t>
            </a:r>
          </a:p>
        </p:txBody>
      </p:sp>
      <p:sp>
        <p:nvSpPr>
          <p:cNvPr id="6159" name="Text Box 11">
            <a:extLst>
              <a:ext uri="{FF2B5EF4-FFF2-40B4-BE49-F238E27FC236}">
                <a16:creationId xmlns:a16="http://schemas.microsoft.com/office/drawing/2014/main" id="{902BEAD0-3CA4-46DE-ADE2-10F482FE4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900" y="4052888"/>
            <a:ext cx="44021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Module Email / Facebook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Votre image se diffuse sans limites, les invités deviennent acteurs de votre propre communication. Récupérez l’ensemble des photos libres de droits et informations saisies. </a:t>
            </a:r>
            <a:r>
              <a:rPr lang="fr-FR" altLang="fr-FR" sz="1000" b="0" i="1">
                <a:latin typeface="Cabin" pitchFamily="34" charset="0"/>
              </a:rPr>
              <a:t>Cette option nécessite une connexion internet haut débit fournie par vos soins et dédiée à l’animation.</a:t>
            </a:r>
            <a:r>
              <a:rPr lang="fr-FR" altLang="fr-FR" sz="1000">
                <a:latin typeface="Cabin" pitchFamily="34" charset="0"/>
              </a:rPr>
              <a:t> </a:t>
            </a:r>
          </a:p>
        </p:txBody>
      </p:sp>
      <p:sp>
        <p:nvSpPr>
          <p:cNvPr id="6160" name="Text Box 11">
            <a:extLst>
              <a:ext uri="{FF2B5EF4-FFF2-40B4-BE49-F238E27FC236}">
                <a16:creationId xmlns:a16="http://schemas.microsoft.com/office/drawing/2014/main" id="{71FB66D7-F70A-42F1-B93B-567F0D37E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947988"/>
            <a:ext cx="2925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Cdrom des photos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Récupérez l’ensemble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des photos libres de droits.</a:t>
            </a:r>
          </a:p>
        </p:txBody>
      </p:sp>
      <p:sp>
        <p:nvSpPr>
          <p:cNvPr id="6161" name="Text Box 11">
            <a:extLst>
              <a:ext uri="{FF2B5EF4-FFF2-40B4-BE49-F238E27FC236}">
                <a16:creationId xmlns:a16="http://schemas.microsoft.com/office/drawing/2014/main" id="{C9EDCA5F-4202-4CEF-8246-C8BC88381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00" y="4090988"/>
            <a:ext cx="29257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Diaporama des photos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Partagez les émotions grâce </a:t>
            </a:r>
            <a:br>
              <a:rPr lang="fr-FR" altLang="fr-FR" sz="1000" b="0">
                <a:latin typeface="Cabin" pitchFamily="34" charset="0"/>
              </a:rPr>
            </a:br>
            <a:r>
              <a:rPr lang="fr-FR" altLang="fr-FR" sz="1000" b="0">
                <a:latin typeface="Cabin" pitchFamily="34" charset="0"/>
              </a:rPr>
              <a:t>à une simple connexion 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la Box à votre écran.</a:t>
            </a:r>
          </a:p>
        </p:txBody>
      </p:sp>
      <p:sp>
        <p:nvSpPr>
          <p:cNvPr id="6162" name="Text Box 11">
            <a:extLst>
              <a:ext uri="{FF2B5EF4-FFF2-40B4-BE49-F238E27FC236}">
                <a16:creationId xmlns:a16="http://schemas.microsoft.com/office/drawing/2014/main" id="{691396DE-E091-44EB-9C3F-B6DF0ECAD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5383213"/>
            <a:ext cx="2925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Mise en ligne des photos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Replongez vos invités dans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l’ambiance de l’événement.</a:t>
            </a:r>
          </a:p>
        </p:txBody>
      </p:sp>
      <p:sp>
        <p:nvSpPr>
          <p:cNvPr id="6163" name="Text Box 11">
            <a:extLst>
              <a:ext uri="{FF2B5EF4-FFF2-40B4-BE49-F238E27FC236}">
                <a16:creationId xmlns:a16="http://schemas.microsoft.com/office/drawing/2014/main" id="{31989C76-3EB6-4CD4-9C6E-F980A4F68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850" y="5386388"/>
            <a:ext cx="2925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Pochettes photo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Les invités repartent avec leurs photos dans des pochettes personnalisées à vos couleurs.</a:t>
            </a:r>
          </a:p>
        </p:txBody>
      </p:sp>
      <p:pic>
        <p:nvPicPr>
          <p:cNvPr id="6164" name="Object 62">
            <a:extLst>
              <a:ext uri="{FF2B5EF4-FFF2-40B4-BE49-F238E27FC236}">
                <a16:creationId xmlns:a16="http://schemas.microsoft.com/office/drawing/2014/main" id="{FAB768B5-35FA-405B-9BB4-385C38C7F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5205413"/>
            <a:ext cx="136048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5" name="Picture 66" descr="borne">
            <a:extLst>
              <a:ext uri="{FF2B5EF4-FFF2-40B4-BE49-F238E27FC236}">
                <a16:creationId xmlns:a16="http://schemas.microsoft.com/office/drawing/2014/main" id="{33161FF0-2BE2-4657-B8C7-015601B72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1089025"/>
            <a:ext cx="3149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66" name="Group 70">
            <a:extLst>
              <a:ext uri="{FF2B5EF4-FFF2-40B4-BE49-F238E27FC236}">
                <a16:creationId xmlns:a16="http://schemas.microsoft.com/office/drawing/2014/main" id="{D7DC7F4A-A461-4D96-B8EA-8A1EB1E55F8B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6169" name="Rectangle 71">
              <a:hlinkClick r:id="rId13"/>
              <a:extLst>
                <a:ext uri="{FF2B5EF4-FFF2-40B4-BE49-F238E27FC236}">
                  <a16:creationId xmlns:a16="http://schemas.microsoft.com/office/drawing/2014/main" id="{4DDD3928-8096-48E4-A362-F72A0251B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6170" name="Picture 72" descr="logo">
              <a:extLst>
                <a:ext uri="{FF2B5EF4-FFF2-40B4-BE49-F238E27FC236}">
                  <a16:creationId xmlns:a16="http://schemas.microsoft.com/office/drawing/2014/main" id="{430328FE-B906-449D-9E91-02758FD9DA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67" name="Picture 74" descr="option_perso_texte">
            <a:extLst>
              <a:ext uri="{FF2B5EF4-FFF2-40B4-BE49-F238E27FC236}">
                <a16:creationId xmlns:a16="http://schemas.microsoft.com/office/drawing/2014/main" id="{D6759C65-3AE2-448D-A54F-5F6C53043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2914650"/>
            <a:ext cx="8318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76" descr="Option_Message_personnalise">
            <a:extLst>
              <a:ext uri="{FF2B5EF4-FFF2-40B4-BE49-F238E27FC236}">
                <a16:creationId xmlns:a16="http://schemas.microsoft.com/office/drawing/2014/main" id="{9DAEA863-772D-4149-9AFF-76C1A0269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466975"/>
            <a:ext cx="19621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0">
            <a:extLst>
              <a:ext uri="{FF2B5EF4-FFF2-40B4-BE49-F238E27FC236}">
                <a16:creationId xmlns:a16="http://schemas.microsoft.com/office/drawing/2014/main" id="{0175DC99-97A7-4BD9-BA6F-6003FD477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6850"/>
            <a:ext cx="9953625" cy="4487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7171" name="Picture 52" descr="annonceurs">
            <a:extLst>
              <a:ext uri="{FF2B5EF4-FFF2-40B4-BE49-F238E27FC236}">
                <a16:creationId xmlns:a16="http://schemas.microsoft.com/office/drawing/2014/main" id="{7BA7F3CC-CB8F-4947-93FA-2EADE2562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9300"/>
            <a:ext cx="9906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7" descr="bloc noir">
            <a:extLst>
              <a:ext uri="{FF2B5EF4-FFF2-40B4-BE49-F238E27FC236}">
                <a16:creationId xmlns:a16="http://schemas.microsoft.com/office/drawing/2014/main" id="{6DDE1E08-0BB1-4768-B587-F14F3DFAF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468438"/>
            <a:ext cx="20939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3" name="Group 59">
            <a:extLst>
              <a:ext uri="{FF2B5EF4-FFF2-40B4-BE49-F238E27FC236}">
                <a16:creationId xmlns:a16="http://schemas.microsoft.com/office/drawing/2014/main" id="{231D4794-7522-48F1-8689-CE275B8753C7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7176" name="Rectangle 60">
              <a:hlinkClick r:id="rId5"/>
              <a:extLst>
                <a:ext uri="{FF2B5EF4-FFF2-40B4-BE49-F238E27FC236}">
                  <a16:creationId xmlns:a16="http://schemas.microsoft.com/office/drawing/2014/main" id="{CA706E6F-AAAD-4990-A4A1-9F3618964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7177" name="Picture 61" descr="logo">
              <a:extLst>
                <a:ext uri="{FF2B5EF4-FFF2-40B4-BE49-F238E27FC236}">
                  <a16:creationId xmlns:a16="http://schemas.microsoft.com/office/drawing/2014/main" id="{6F26BEC7-39B4-4D51-B422-AFEB5FFC67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4" name="Picture 62" descr="bloc noir">
            <a:extLst>
              <a:ext uri="{FF2B5EF4-FFF2-40B4-BE49-F238E27FC236}">
                <a16:creationId xmlns:a16="http://schemas.microsoft.com/office/drawing/2014/main" id="{90E0365C-4DBE-4D0B-8EEA-884111AD8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46526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38">
            <a:extLst>
              <a:ext uri="{FF2B5EF4-FFF2-40B4-BE49-F238E27FC236}">
                <a16:creationId xmlns:a16="http://schemas.microsoft.com/office/drawing/2014/main" id="{FF2D41D0-7776-43E4-82D5-093FA2C95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552575"/>
            <a:ext cx="39735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RÉFÉRENCES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ANNONCEURS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id="{424B18F8-0764-4642-BFB4-689220592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6850"/>
            <a:ext cx="9953625" cy="5040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8195" name="Picture 10" descr="agence">
            <a:extLst>
              <a:ext uri="{FF2B5EF4-FFF2-40B4-BE49-F238E27FC236}">
                <a16:creationId xmlns:a16="http://schemas.microsoft.com/office/drawing/2014/main" id="{B6F0D7C4-C78D-412E-81F8-5D3CA8DA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9775"/>
            <a:ext cx="9906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bloc noir">
            <a:extLst>
              <a:ext uri="{FF2B5EF4-FFF2-40B4-BE49-F238E27FC236}">
                <a16:creationId xmlns:a16="http://schemas.microsoft.com/office/drawing/2014/main" id="{C566C8F3-2485-44CF-8323-C7138641C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468438"/>
            <a:ext cx="20939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7" name="Group 17">
            <a:extLst>
              <a:ext uri="{FF2B5EF4-FFF2-40B4-BE49-F238E27FC236}">
                <a16:creationId xmlns:a16="http://schemas.microsoft.com/office/drawing/2014/main" id="{02AF3C01-0914-48D7-902B-956D4BA57DE3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8200" name="Rectangle 18">
              <a:hlinkClick r:id="rId5"/>
              <a:extLst>
                <a:ext uri="{FF2B5EF4-FFF2-40B4-BE49-F238E27FC236}">
                  <a16:creationId xmlns:a16="http://schemas.microsoft.com/office/drawing/2014/main" id="{946BABFC-3674-4E7E-BB78-B2E7078F4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8201" name="Picture 19" descr="logo">
              <a:extLst>
                <a:ext uri="{FF2B5EF4-FFF2-40B4-BE49-F238E27FC236}">
                  <a16:creationId xmlns:a16="http://schemas.microsoft.com/office/drawing/2014/main" id="{85673501-824B-40A1-916C-C32B13A6E4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8" name="Picture 20" descr="bloc noir">
            <a:extLst>
              <a:ext uri="{FF2B5EF4-FFF2-40B4-BE49-F238E27FC236}">
                <a16:creationId xmlns:a16="http://schemas.microsoft.com/office/drawing/2014/main" id="{A4D32F4E-881C-4B9C-8524-D1FFB8343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46526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38">
            <a:extLst>
              <a:ext uri="{FF2B5EF4-FFF2-40B4-BE49-F238E27FC236}">
                <a16:creationId xmlns:a16="http://schemas.microsoft.com/office/drawing/2014/main" id="{C77DF4A0-6D05-43C6-A298-A903180C5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552575"/>
            <a:ext cx="39735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RÉFÉRENCES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AGENCES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>
            <a:hlinkClick r:id="rId2"/>
            <a:extLst>
              <a:ext uri="{FF2B5EF4-FFF2-40B4-BE49-F238E27FC236}">
                <a16:creationId xmlns:a16="http://schemas.microsoft.com/office/drawing/2014/main" id="{7458D144-75C6-4D5F-B918-F2177DB2E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" y="0"/>
            <a:ext cx="134302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sp>
        <p:nvSpPr>
          <p:cNvPr id="11267" name="Rectangle 19">
            <a:extLst>
              <a:ext uri="{FF2B5EF4-FFF2-40B4-BE49-F238E27FC236}">
                <a16:creationId xmlns:a16="http://schemas.microsoft.com/office/drawing/2014/main" id="{A9E587A1-2EB3-44D5-BC7C-0D1ED7908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1771650"/>
            <a:ext cx="3505200" cy="3905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FA1E7D1F-4FE4-4A0E-BB85-ED975C098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043113"/>
            <a:ext cx="41402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600" dirty="0">
                <a:solidFill>
                  <a:srgbClr val="FF33CC"/>
                </a:solidFill>
                <a:latin typeface="Georgia" panose="02040502050405020303" pitchFamily="18" charset="0"/>
              </a:rPr>
              <a:t>COORDONNÉES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600" dirty="0">
              <a:solidFill>
                <a:srgbClr val="FF33CC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rgbClr val="FF33CC"/>
                </a:solidFill>
                <a:latin typeface="Georgia" panose="02040502050405020303" pitchFamily="18" charset="0"/>
              </a:rPr>
              <a:t>PEOPLE BOX EVENT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rgbClr val="FF33CC"/>
                </a:solidFill>
                <a:latin typeface="Georgia" panose="02040502050405020303" pitchFamily="18" charset="0"/>
              </a:rPr>
              <a:t>PICTURESBOX EVENT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solidFill>
                <a:srgbClr val="FF33CC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latin typeface="Georgia" panose="02040502050405020303" pitchFamily="18" charset="0"/>
              </a:rPr>
              <a:t>9 rue </a:t>
            </a:r>
            <a:r>
              <a:rPr lang="fr-FR" altLang="fr-FR" sz="1100" dirty="0" err="1">
                <a:latin typeface="Georgia" panose="02040502050405020303" pitchFamily="18" charset="0"/>
              </a:rPr>
              <a:t>Alasseur</a:t>
            </a:r>
            <a:r>
              <a:rPr lang="fr-FR" altLang="fr-FR" sz="1100" dirty="0">
                <a:latin typeface="Georgia" panose="02040502050405020303" pitchFamily="18" charset="0"/>
              </a:rPr>
              <a:t> - 75015 Paris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latin typeface="Georgia" panose="02040502050405020303" pitchFamily="18" charset="0"/>
              </a:rPr>
              <a:t> +33 (1) 1 42 88 00 33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latin typeface="Georgia" panose="02040502050405020303" pitchFamily="18" charset="0"/>
              </a:rPr>
              <a:t>     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latin typeface="Georgia" panose="02040502050405020303" pitchFamily="18" charset="0"/>
                <a:hlinkClick r:id="rId3"/>
              </a:rPr>
              <a:t>picturesboxcontact@orange.fr</a:t>
            </a: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050" dirty="0">
                <a:latin typeface="Georgia" panose="02040502050405020303" pitchFamily="18" charset="0"/>
              </a:rPr>
              <a:t>Frédéric Béraud – Chargé de Production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050" dirty="0">
                <a:latin typeface="Georgia" panose="02040502050405020303" pitchFamily="18" charset="0"/>
              </a:rPr>
              <a:t>François Graindorge – Chargé de Développement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1050" dirty="0">
                <a:latin typeface="Georgia" panose="02040502050405020303" pitchFamily="18" charset="0"/>
              </a:rPr>
              <a:t>                   Michèle Auffret – Chargée Clientèle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chemeClr val="bg1"/>
                </a:solidFill>
                <a:latin typeface="Georgia" panose="02040502050405020303" pitchFamily="18" charset="0"/>
                <a:hlinkClick r:id="rId4"/>
              </a:rPr>
              <a:t>www.peoplebox.fr</a:t>
            </a:r>
            <a:endParaRPr lang="fr-FR" altLang="fr-FR" sz="11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chemeClr val="bg1"/>
                </a:solidFill>
                <a:latin typeface="Georgia" panose="02040502050405020303" pitchFamily="18" charset="0"/>
              </a:rPr>
              <a:t> facebook.com/PEOPLEBOX</a:t>
            </a:r>
          </a:p>
        </p:txBody>
      </p:sp>
      <p:grpSp>
        <p:nvGrpSpPr>
          <p:cNvPr id="11269" name="Group 33">
            <a:extLst>
              <a:ext uri="{FF2B5EF4-FFF2-40B4-BE49-F238E27FC236}">
                <a16:creationId xmlns:a16="http://schemas.microsoft.com/office/drawing/2014/main" id="{395C3D65-88A5-4577-A870-7F3436833642}"/>
              </a:ext>
            </a:extLst>
          </p:cNvPr>
          <p:cNvGrpSpPr>
            <a:grpSpLocks/>
          </p:cNvGrpSpPr>
          <p:nvPr/>
        </p:nvGrpSpPr>
        <p:grpSpPr bwMode="auto">
          <a:xfrm>
            <a:off x="3954780" y="3445828"/>
            <a:ext cx="271463" cy="196850"/>
            <a:chOff x="1991" y="1972"/>
            <a:chExt cx="171" cy="124"/>
          </a:xfrm>
        </p:grpSpPr>
        <p:pic>
          <p:nvPicPr>
            <p:cNvPr id="11276" name="Object 26">
              <a:extLst>
                <a:ext uri="{FF2B5EF4-FFF2-40B4-BE49-F238E27FC236}">
                  <a16:creationId xmlns:a16="http://schemas.microsoft.com/office/drawing/2014/main" id="{E37AC4FB-481C-4F9C-A471-7DEA0CFB9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" y="1983"/>
              <a:ext cx="126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7" name="Line 27">
              <a:extLst>
                <a:ext uri="{FF2B5EF4-FFF2-40B4-BE49-F238E27FC236}">
                  <a16:creationId xmlns:a16="http://schemas.microsoft.com/office/drawing/2014/main" id="{F128CE1C-0434-44CC-83DE-FB6476C404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1972"/>
              <a:ext cx="0" cy="124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</p:grpSp>
      <p:grpSp>
        <p:nvGrpSpPr>
          <p:cNvPr id="11270" name="Group 35">
            <a:extLst>
              <a:ext uri="{FF2B5EF4-FFF2-40B4-BE49-F238E27FC236}">
                <a16:creationId xmlns:a16="http://schemas.microsoft.com/office/drawing/2014/main" id="{EE9AD881-95C9-4DE0-BD2E-738FA83B248F}"/>
              </a:ext>
            </a:extLst>
          </p:cNvPr>
          <p:cNvGrpSpPr>
            <a:grpSpLocks/>
          </p:cNvGrpSpPr>
          <p:nvPr/>
        </p:nvGrpSpPr>
        <p:grpSpPr bwMode="auto">
          <a:xfrm>
            <a:off x="3584575" y="3930650"/>
            <a:ext cx="271463" cy="196850"/>
            <a:chOff x="1991" y="2444"/>
            <a:chExt cx="171" cy="124"/>
          </a:xfrm>
        </p:grpSpPr>
        <p:pic>
          <p:nvPicPr>
            <p:cNvPr id="11274" name="Object 25">
              <a:extLst>
                <a:ext uri="{FF2B5EF4-FFF2-40B4-BE49-F238E27FC236}">
                  <a16:creationId xmlns:a16="http://schemas.microsoft.com/office/drawing/2014/main" id="{A97E4ECC-1863-4360-AB17-472D3C3976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" y="2471"/>
              <a:ext cx="138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5" name="Line 29">
              <a:extLst>
                <a:ext uri="{FF2B5EF4-FFF2-40B4-BE49-F238E27FC236}">
                  <a16:creationId xmlns:a16="http://schemas.microsoft.com/office/drawing/2014/main" id="{AF906668-F7A0-4F61-8B65-BCC93254A8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2444"/>
              <a:ext cx="0" cy="124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</p:grpSp>
      <p:grpSp>
        <p:nvGrpSpPr>
          <p:cNvPr id="11271" name="Group 30">
            <a:extLst>
              <a:ext uri="{FF2B5EF4-FFF2-40B4-BE49-F238E27FC236}">
                <a16:creationId xmlns:a16="http://schemas.microsoft.com/office/drawing/2014/main" id="{CC0F6F3F-223E-4FB8-895B-2DB83F43C09A}"/>
              </a:ext>
            </a:extLst>
          </p:cNvPr>
          <p:cNvGrpSpPr>
            <a:grpSpLocks/>
          </p:cNvGrpSpPr>
          <p:nvPr/>
        </p:nvGrpSpPr>
        <p:grpSpPr bwMode="auto">
          <a:xfrm>
            <a:off x="4102100" y="1104900"/>
            <a:ext cx="1782763" cy="950913"/>
            <a:chOff x="1666" y="0"/>
            <a:chExt cx="854" cy="456"/>
          </a:xfrm>
        </p:grpSpPr>
        <p:sp>
          <p:nvSpPr>
            <p:cNvPr id="11272" name="Rectangle 31">
              <a:hlinkClick r:id="rId2"/>
              <a:extLst>
                <a:ext uri="{FF2B5EF4-FFF2-40B4-BE49-F238E27FC236}">
                  <a16:creationId xmlns:a16="http://schemas.microsoft.com/office/drawing/2014/main" id="{2386A5C2-60B6-4380-B411-71618F26D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Verdana" panose="020B0604030504040204" pitchFamily="34" charset="0"/>
              </a:endParaRPr>
            </a:p>
          </p:txBody>
        </p:sp>
        <p:pic>
          <p:nvPicPr>
            <p:cNvPr id="11273" name="Picture 32" descr="logo">
              <a:extLst>
                <a:ext uri="{FF2B5EF4-FFF2-40B4-BE49-F238E27FC236}">
                  <a16:creationId xmlns:a16="http://schemas.microsoft.com/office/drawing/2014/main" id="{C03EBD5B-1FE8-4B56-B251-05C59821C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odèle par défaut">
  <a:themeElements>
    <a:clrScheme name="Modèle par défau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6081</TotalTime>
  <Words>209</Words>
  <Application>Microsoft Office PowerPoint</Application>
  <PresentationFormat>Format A4 (210 x 297 mm)</PresentationFormat>
  <Paragraphs>57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Georgia</vt:lpstr>
      <vt:lpstr>Cabin</vt:lpstr>
      <vt:lpstr>Times Sans Serif</vt:lpstr>
      <vt:lpstr>Times New Roman</vt:lpstr>
      <vt:lpstr>Calibri</vt:lpstr>
      <vt:lpstr>Verdana</vt:lpstr>
      <vt:lpstr>TimesSansSerif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PeopleBox</dc:creator>
  <cp:lastModifiedBy>castor troy</cp:lastModifiedBy>
  <cp:revision>378</cp:revision>
  <dcterms:created xsi:type="dcterms:W3CDTF">2006-09-25T13:45:15Z</dcterms:created>
  <dcterms:modified xsi:type="dcterms:W3CDTF">2018-07-16T08:23:31Z</dcterms:modified>
</cp:coreProperties>
</file>