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6" r:id="rId4"/>
    <p:sldId id="267" r:id="rId5"/>
    <p:sldId id="263" r:id="rId6"/>
    <p:sldId id="281" r:id="rId7"/>
    <p:sldId id="288" r:id="rId8"/>
    <p:sldId id="285" r:id="rId9"/>
  </p:sldIdLst>
  <p:sldSz cx="9906000" cy="6858000" type="A4"/>
  <p:notesSz cx="6858000" cy="9144000"/>
  <p:embeddedFontLst>
    <p:embeddedFont>
      <p:font typeface="Cabin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  <p:embeddedFont>
      <p:font typeface="Times Sans Serif" panose="020B0604020202020204" charset="0"/>
      <p:regular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pos="8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5F5F5F"/>
    <a:srgbClr val="4D4D4D"/>
    <a:srgbClr val="0000CC"/>
    <a:srgbClr val="D6009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790" autoAdjust="0"/>
    <p:restoredTop sz="93076" autoAdjust="0"/>
  </p:normalViewPr>
  <p:slideViewPr>
    <p:cSldViewPr snapToGrid="0">
      <p:cViewPr varScale="1">
        <p:scale>
          <a:sx n="126" d="100"/>
          <a:sy n="126" d="100"/>
        </p:scale>
        <p:origin x="402" y="132"/>
      </p:cViewPr>
      <p:guideLst>
        <p:guide orient="horz" pos="572"/>
        <p:guide pos="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F8392CD-4143-4C55-8DC5-5B32CB4FAEB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6CEE314-F67F-4931-B668-0CFE3BBB7B6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82D56F59-6895-4460-BCA9-ABB1779EA074}" type="datetimeFigureOut">
              <a:rPr lang="fr-FR" altLang="fr-FR"/>
              <a:pPr>
                <a:defRPr/>
              </a:pPr>
              <a:t>16/07/2018</a:t>
            </a:fld>
            <a:endParaRPr lang="fr-FR" altLang="fr-F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371672E-2C8C-4E4E-BFA1-C7CED64B48A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C6B6FF58-D392-41DA-961F-EE1EA252700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A368ED35-4A68-4BF1-B8A7-7D2BE99F34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D483A537-494E-421C-9A8C-40395EEAE3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17A584F5-62B0-4A15-9EAA-7C28978C336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D1FC96-544D-4BB0-8593-374508B456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9B04D4-09D4-423D-84AF-AE006E3671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B543D9-8CD6-4BD7-8B9D-A063A10C26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E1B4E-2DFB-4595-903D-F258A8988A4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7084424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490D58-BB38-4624-B70A-529EAB02D8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DB74D9-7C44-46E4-A74F-80342547E3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ED314D-7DB3-46E2-8379-FB46D51785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E834D-4971-46E1-9881-25C75A5ADBD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33356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83A1FF-B4F9-49C2-9AE7-D88416F9EF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5D2113-5472-4C18-8803-FDA3E4D6D8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82FF5A-3FF0-4C97-AB17-252A979CAC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BFCEE-204E-41E6-89DB-6370E4E7D24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5021133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FC83DC-5D6E-48A8-B7AA-D70E4558B2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146242-6B08-4D9E-AEDA-C9FD17002B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DEB84E-2BB8-4B70-83CD-DC432597D1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B56FE-87B1-4698-8DB7-176A5A26C7C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4064713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E98DB9-E8AD-445C-B892-68E48162EB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1F7365-02F5-4FFC-8502-6FB6AD3F25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6DAE61-5B48-4D0E-B1A2-E5DC60D845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323C0-7A48-4A1B-9154-E62F718554D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9721365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03BD6E-E7DC-4379-B53C-49F124F999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72B65D-91DC-4FFA-A910-26043F0ED7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5D942E-8B46-4C06-A8CA-6C95D4D4C3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6175B-3BAF-4FB8-A6B1-6F148268D31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6891515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87DC4F-0449-415B-A0C8-D3CA50F61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4B17C3-873A-406E-8456-461EFB0581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9F95779-C81E-472E-B7A2-2A5F1480AA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1AFB7-DEE9-4172-98C9-13754552E28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2196606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D75FF6E-E553-4A19-91AD-6C8C97C1E2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CE089C-FBA3-4D3F-8764-05AF0B9BFD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B07A97-CD2B-4EA6-85DA-7060452A22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55CED-BC62-4F35-BB4B-276BA664FA7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7956183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3869807-7B75-44BA-9377-FDDD9088F4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F469AC1-53CC-4B2F-83EC-F77D8BD2D8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B4DAC1-A5E9-458D-BC7F-392A823E4F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9C1D7-3CF0-4654-886A-C4F51D967A2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8967348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8801B8-7717-46F5-B1B8-11DAC4187F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A42091-B904-4E25-907D-B30B1027FC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CF541A-2AF2-4F94-8148-75B691F2B9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4E27-FDED-41DC-BF11-2205753E5BD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1984873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741DE7-7445-4AD1-A1DA-D8F693FD99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44BF45-2A5B-46A9-9C37-F059740048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09E4A1-0023-498D-BBC3-B8212BB0F0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3DC8E-C812-4E81-B108-3C5A062C2A1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9297266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09E4495-4D6E-42CF-96F1-E628D2746F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 du masque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BB114E3-9CAE-4398-A851-559E58A64A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F139980-83DE-437B-B6BC-45A287676A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E245014-F32B-4D71-994E-C85B4DB969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185C24B-C04E-402A-8D90-407BA1DC55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919C9C5-18F2-4270-AE8C-4F85CD53A92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http://peoplebox.f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eoplebox.fr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peoplebox.fr/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box.f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hyperlink" Target="http://peoplebox.fr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2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2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peoplebox.fr/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peoplebox.fr/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icturesbox@orange.fr?subject=Demande%20d'information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peoplebox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://www.peoplebox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8" descr="presentation">
            <a:extLst>
              <a:ext uri="{FF2B5EF4-FFF2-40B4-BE49-F238E27FC236}">
                <a16:creationId xmlns:a16="http://schemas.microsoft.com/office/drawing/2014/main" id="{E5D94D96-52B4-4099-BCB3-7D8A96FB7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6">
            <a:extLst>
              <a:ext uri="{FF2B5EF4-FFF2-40B4-BE49-F238E27FC236}">
                <a16:creationId xmlns:a16="http://schemas.microsoft.com/office/drawing/2014/main" id="{F5E38333-638C-4B27-85A9-CC12D839B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2085975"/>
            <a:ext cx="1552575" cy="2952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6" name="Rectangle 16">
            <a:hlinkClick r:id="rId4"/>
            <a:extLst>
              <a:ext uri="{FF2B5EF4-FFF2-40B4-BE49-F238E27FC236}">
                <a16:creationId xmlns:a16="http://schemas.microsoft.com/office/drawing/2014/main" id="{A829ADB5-11A9-48DA-A926-3C5C3B434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" y="0"/>
            <a:ext cx="13716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7" name="Rectangle 38">
            <a:extLst>
              <a:ext uri="{FF2B5EF4-FFF2-40B4-BE49-F238E27FC236}">
                <a16:creationId xmlns:a16="http://schemas.microsoft.com/office/drawing/2014/main" id="{4A48C4F6-E11E-4397-84F5-E154532B3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2038350"/>
            <a:ext cx="19923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700" b="0">
                <a:solidFill>
                  <a:srgbClr val="FF33CC"/>
                </a:solidFill>
                <a:latin typeface="Times Sans Serif" pitchFamily="18" charset="0"/>
              </a:rPr>
              <a:t>PRÉSENTATION</a:t>
            </a:r>
          </a:p>
        </p:txBody>
      </p:sp>
      <p:grpSp>
        <p:nvGrpSpPr>
          <p:cNvPr id="3078" name="Group 33">
            <a:extLst>
              <a:ext uri="{FF2B5EF4-FFF2-40B4-BE49-F238E27FC236}">
                <a16:creationId xmlns:a16="http://schemas.microsoft.com/office/drawing/2014/main" id="{BD7828A9-E9CF-4857-82E6-172CF49890D4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3080" name="Rectangle 34">
              <a:hlinkClick r:id="rId4"/>
              <a:extLst>
                <a:ext uri="{FF2B5EF4-FFF2-40B4-BE49-F238E27FC236}">
                  <a16:creationId xmlns:a16="http://schemas.microsoft.com/office/drawing/2014/main" id="{334AC9BD-9593-4A59-84AB-4DF294B5A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3081" name="Picture 35" descr="logo">
              <a:extLst>
                <a:ext uri="{FF2B5EF4-FFF2-40B4-BE49-F238E27FC236}">
                  <a16:creationId xmlns:a16="http://schemas.microsoft.com/office/drawing/2014/main" id="{E90C29CB-8DC4-4F34-ACBC-0974ACA014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9" name="Image 2">
            <a:extLst>
              <a:ext uri="{FF2B5EF4-FFF2-40B4-BE49-F238E27FC236}">
                <a16:creationId xmlns:a16="http://schemas.microsoft.com/office/drawing/2014/main" id="{C79BBC81-1F5A-400E-9B60-8AB9EA136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4">
            <a:extLst>
              <a:ext uri="{FF2B5EF4-FFF2-40B4-BE49-F238E27FC236}">
                <a16:creationId xmlns:a16="http://schemas.microsoft.com/office/drawing/2014/main" id="{DE5F5EC5-6D81-4FC8-B927-84C331B07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866775"/>
            <a:ext cx="7458075" cy="56578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4099" name="Picture 45" descr="ecran V4">
            <a:extLst>
              <a:ext uri="{FF2B5EF4-FFF2-40B4-BE49-F238E27FC236}">
                <a16:creationId xmlns:a16="http://schemas.microsoft.com/office/drawing/2014/main" id="{176F0229-1DFE-45D9-B913-84FE667CB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1573213"/>
            <a:ext cx="5913437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11">
            <a:extLst>
              <a:ext uri="{FF2B5EF4-FFF2-40B4-BE49-F238E27FC236}">
                <a16:creationId xmlns:a16="http://schemas.microsoft.com/office/drawing/2014/main" id="{92C76708-7B79-497D-8B94-DA24EE124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2563813"/>
            <a:ext cx="14112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itchFamily="34" charset="0"/>
              </a:rPr>
              <a:t>Affichage sous forme de vignettes</a:t>
            </a:r>
          </a:p>
        </p:txBody>
      </p:sp>
      <p:sp>
        <p:nvSpPr>
          <p:cNvPr id="4101" name="Text Box 13">
            <a:extLst>
              <a:ext uri="{FF2B5EF4-FFF2-40B4-BE49-F238E27FC236}">
                <a16:creationId xmlns:a16="http://schemas.microsoft.com/office/drawing/2014/main" id="{418B8619-6ED0-4741-9CF6-ED72314E3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752850"/>
            <a:ext cx="15430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itchFamily="34" charset="0"/>
              </a:rPr>
              <a:t>Défilement tactile,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itchFamily="34" charset="0"/>
              </a:rPr>
              <a:t>un simple touch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itchFamily="34" charset="0"/>
              </a:rPr>
              <a:t>pour imprimer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100" b="0">
              <a:latin typeface="Cabin" pitchFamily="34" charset="0"/>
            </a:endParaRPr>
          </a:p>
        </p:txBody>
      </p:sp>
      <p:sp>
        <p:nvSpPr>
          <p:cNvPr id="4102" name="Text Box 16">
            <a:extLst>
              <a:ext uri="{FF2B5EF4-FFF2-40B4-BE49-F238E27FC236}">
                <a16:creationId xmlns:a16="http://schemas.microsoft.com/office/drawing/2014/main" id="{4701BD9C-E302-4BAA-8774-02B10AF8B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5905500"/>
            <a:ext cx="55800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itchFamily="34" charset="0"/>
              </a:rPr>
              <a:t>Glissez votre doigt sur la </a:t>
            </a:r>
            <a:r>
              <a:rPr lang="fr-FR" altLang="fr-FR" sz="1100">
                <a:solidFill>
                  <a:srgbClr val="FF33CC"/>
                </a:solidFill>
                <a:latin typeface="Cabin" pitchFamily="34" charset="0"/>
              </a:rPr>
              <a:t>"time line"</a:t>
            </a:r>
            <a:r>
              <a:rPr lang="fr-FR" altLang="fr-FR" sz="1100" b="0">
                <a:latin typeface="Cabin" pitchFamily="34" charset="0"/>
              </a:rPr>
              <a:t> et naviguez dans le reportage photo par date et heure</a:t>
            </a:r>
          </a:p>
        </p:txBody>
      </p:sp>
      <p:pic>
        <p:nvPicPr>
          <p:cNvPr id="4103" name="Picture 22" descr="Image27">
            <a:extLst>
              <a:ext uri="{FF2B5EF4-FFF2-40B4-BE49-F238E27FC236}">
                <a16:creationId xmlns:a16="http://schemas.microsoft.com/office/drawing/2014/main" id="{40AAEEDC-6C1B-4034-B5C0-0B573BBDC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021138"/>
            <a:ext cx="333375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50">
            <a:extLst>
              <a:ext uri="{FF2B5EF4-FFF2-40B4-BE49-F238E27FC236}">
                <a16:creationId xmlns:a16="http://schemas.microsoft.com/office/drawing/2014/main" id="{3E159CF4-6044-441D-9B2B-BF876040D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860425"/>
            <a:ext cx="2316163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51">
            <a:extLst>
              <a:ext uri="{FF2B5EF4-FFF2-40B4-BE49-F238E27FC236}">
                <a16:creationId xmlns:a16="http://schemas.microsoft.com/office/drawing/2014/main" id="{E4A3C1CF-2DD6-444D-BFDC-78A377164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860425"/>
            <a:ext cx="1954213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6" name="Rectangle 38">
            <a:extLst>
              <a:ext uri="{FF2B5EF4-FFF2-40B4-BE49-F238E27FC236}">
                <a16:creationId xmlns:a16="http://schemas.microsoft.com/office/drawing/2014/main" id="{DDFD157B-09FD-46C1-BBF3-FCAE5527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962025"/>
            <a:ext cx="39735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L’ÉCRAN TACTILE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ONE TOUCH</a:t>
            </a:r>
          </a:p>
        </p:txBody>
      </p:sp>
      <p:sp>
        <p:nvSpPr>
          <p:cNvPr id="4107" name="AutoShape 53">
            <a:extLst>
              <a:ext uri="{FF2B5EF4-FFF2-40B4-BE49-F238E27FC236}">
                <a16:creationId xmlns:a16="http://schemas.microsoft.com/office/drawing/2014/main" id="{CDF24903-2BF9-4D2F-8071-765B5647DE39}"/>
              </a:ext>
            </a:extLst>
          </p:cNvPr>
          <p:cNvSpPr>
            <a:spLocks noChangeArrowheads="1"/>
          </p:cNvSpPr>
          <p:nvPr/>
        </p:nvSpPr>
        <p:spPr bwMode="auto">
          <a:xfrm rot="-1088389">
            <a:off x="2430463" y="3814763"/>
            <a:ext cx="812800" cy="231775"/>
          </a:xfrm>
          <a:prstGeom prst="rightArrow">
            <a:avLst>
              <a:gd name="adj1" fmla="val 50000"/>
              <a:gd name="adj2" fmla="val 87671"/>
            </a:avLst>
          </a:prstGeom>
          <a:solidFill>
            <a:srgbClr val="FF33CC"/>
          </a:solidFill>
          <a:ln w="9525" algn="ctr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33CC"/>
              </a:solidFill>
            </a:endParaRPr>
          </a:p>
        </p:txBody>
      </p:sp>
      <p:sp>
        <p:nvSpPr>
          <p:cNvPr id="4108" name="AutoShape 54">
            <a:extLst>
              <a:ext uri="{FF2B5EF4-FFF2-40B4-BE49-F238E27FC236}">
                <a16:creationId xmlns:a16="http://schemas.microsoft.com/office/drawing/2014/main" id="{D4C13B29-1688-4E1B-8D51-5BC69710D48E}"/>
              </a:ext>
            </a:extLst>
          </p:cNvPr>
          <p:cNvSpPr>
            <a:spLocks noChangeArrowheads="1"/>
          </p:cNvSpPr>
          <p:nvPr/>
        </p:nvSpPr>
        <p:spPr bwMode="auto">
          <a:xfrm rot="-1442672">
            <a:off x="3073400" y="5521325"/>
            <a:ext cx="863600" cy="231775"/>
          </a:xfrm>
          <a:prstGeom prst="rightArrow">
            <a:avLst>
              <a:gd name="adj1" fmla="val 50000"/>
              <a:gd name="adj2" fmla="val 93151"/>
            </a:avLst>
          </a:prstGeom>
          <a:solidFill>
            <a:srgbClr val="FF33CC"/>
          </a:solidFill>
          <a:ln w="9525" algn="ctr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33CC"/>
              </a:solidFill>
            </a:endParaRPr>
          </a:p>
        </p:txBody>
      </p:sp>
      <p:grpSp>
        <p:nvGrpSpPr>
          <p:cNvPr id="4109" name="Group 55">
            <a:extLst>
              <a:ext uri="{FF2B5EF4-FFF2-40B4-BE49-F238E27FC236}">
                <a16:creationId xmlns:a16="http://schemas.microsoft.com/office/drawing/2014/main" id="{1ACD1429-8F30-465B-9E07-22DD14335DE4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4111" name="Rectangle 56">
              <a:hlinkClick r:id="rId6"/>
              <a:extLst>
                <a:ext uri="{FF2B5EF4-FFF2-40B4-BE49-F238E27FC236}">
                  <a16:creationId xmlns:a16="http://schemas.microsoft.com/office/drawing/2014/main" id="{C2B9AF5C-4077-44E1-8DA6-FA8D1E8B8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4112" name="Picture 57" descr="logo">
              <a:extLst>
                <a:ext uri="{FF2B5EF4-FFF2-40B4-BE49-F238E27FC236}">
                  <a16:creationId xmlns:a16="http://schemas.microsoft.com/office/drawing/2014/main" id="{96BDFF64-10E4-427E-90E1-8F2D6E3942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10" name="AutoShape 58">
            <a:extLst>
              <a:ext uri="{FF2B5EF4-FFF2-40B4-BE49-F238E27FC236}">
                <a16:creationId xmlns:a16="http://schemas.microsoft.com/office/drawing/2014/main" id="{979FCD38-2D2E-4635-B238-B2A8621AD362}"/>
              </a:ext>
            </a:extLst>
          </p:cNvPr>
          <p:cNvSpPr>
            <a:spLocks noChangeArrowheads="1"/>
          </p:cNvSpPr>
          <p:nvPr/>
        </p:nvSpPr>
        <p:spPr bwMode="auto">
          <a:xfrm rot="-1088389">
            <a:off x="2341563" y="2459038"/>
            <a:ext cx="812800" cy="231775"/>
          </a:xfrm>
          <a:prstGeom prst="rightArrow">
            <a:avLst>
              <a:gd name="adj1" fmla="val 50000"/>
              <a:gd name="adj2" fmla="val 87671"/>
            </a:avLst>
          </a:prstGeom>
          <a:solidFill>
            <a:srgbClr val="FF33CC"/>
          </a:solidFill>
          <a:ln w="9525" algn="ctr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33CC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6" descr="photomontage">
            <a:extLst>
              <a:ext uri="{FF2B5EF4-FFF2-40B4-BE49-F238E27FC236}">
                <a16:creationId xmlns:a16="http://schemas.microsoft.com/office/drawing/2014/main" id="{F203AE56-1AA1-4DE3-895F-BD2258E67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6">
            <a:extLst>
              <a:ext uri="{FF2B5EF4-FFF2-40B4-BE49-F238E27FC236}">
                <a16:creationId xmlns:a16="http://schemas.microsoft.com/office/drawing/2014/main" id="{552D6B42-B4B6-4E43-A6C6-AA4CA10C8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475" y="990600"/>
            <a:ext cx="7981950" cy="515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5124" name="Picture 26" descr="bloc noir">
            <a:extLst>
              <a:ext uri="{FF2B5EF4-FFF2-40B4-BE49-F238E27FC236}">
                <a16:creationId xmlns:a16="http://schemas.microsoft.com/office/drawing/2014/main" id="{341BDD94-CBAA-4193-9A12-0AD730D6A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989013"/>
            <a:ext cx="1941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32">
            <a:extLst>
              <a:ext uri="{FF2B5EF4-FFF2-40B4-BE49-F238E27FC236}">
                <a16:creationId xmlns:a16="http://schemas.microsoft.com/office/drawing/2014/main" id="{4791ED06-BE8D-4FCF-8A08-691F45050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1304925"/>
            <a:ext cx="942975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grpSp>
        <p:nvGrpSpPr>
          <p:cNvPr id="5126" name="Group 37">
            <a:extLst>
              <a:ext uri="{FF2B5EF4-FFF2-40B4-BE49-F238E27FC236}">
                <a16:creationId xmlns:a16="http://schemas.microsoft.com/office/drawing/2014/main" id="{614018C3-6A15-47EB-8A7A-78FBC4E6CB6C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5130" name="Rectangle 38">
              <a:hlinkClick r:id="rId5"/>
              <a:extLst>
                <a:ext uri="{FF2B5EF4-FFF2-40B4-BE49-F238E27FC236}">
                  <a16:creationId xmlns:a16="http://schemas.microsoft.com/office/drawing/2014/main" id="{BB4D2A37-E418-46D6-AE36-75B4B6643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5131" name="Picture 39" descr="logo">
              <a:extLst>
                <a:ext uri="{FF2B5EF4-FFF2-40B4-BE49-F238E27FC236}">
                  <a16:creationId xmlns:a16="http://schemas.microsoft.com/office/drawing/2014/main" id="{BA106493-0859-4C9F-BEA4-F5D768C17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7" name="Picture 40" descr="vignette-avec-studio-fr">
            <a:extLst>
              <a:ext uri="{FF2B5EF4-FFF2-40B4-BE49-F238E27FC236}">
                <a16:creationId xmlns:a16="http://schemas.microsoft.com/office/drawing/2014/main" id="{67049FD1-40CB-40B6-AA80-007A3422E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1595438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1" descr="bloc noir">
            <a:extLst>
              <a:ext uri="{FF2B5EF4-FFF2-40B4-BE49-F238E27FC236}">
                <a16:creationId xmlns:a16="http://schemas.microsoft.com/office/drawing/2014/main" id="{DC671D3C-0A95-4C24-9412-FAB2503D7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989013"/>
            <a:ext cx="1941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38">
            <a:extLst>
              <a:ext uri="{FF2B5EF4-FFF2-40B4-BE49-F238E27FC236}">
                <a16:creationId xmlns:a16="http://schemas.microsoft.com/office/drawing/2014/main" id="{780C5B38-B701-40C8-A16F-14B5D73F3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5550" y="1076325"/>
            <a:ext cx="39735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ANIMATION 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PHOTOMONTAGE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8">
            <a:extLst>
              <a:ext uri="{FF2B5EF4-FFF2-40B4-BE49-F238E27FC236}">
                <a16:creationId xmlns:a16="http://schemas.microsoft.com/office/drawing/2014/main" id="{2F793511-3A32-438A-9D7E-D31DD4BE9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600" y="558800"/>
            <a:ext cx="400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EXEMPLES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PHOTOMONTAGE</a:t>
            </a:r>
          </a:p>
        </p:txBody>
      </p:sp>
      <p:grpSp>
        <p:nvGrpSpPr>
          <p:cNvPr id="6147" name="Group 30">
            <a:extLst>
              <a:ext uri="{FF2B5EF4-FFF2-40B4-BE49-F238E27FC236}">
                <a16:creationId xmlns:a16="http://schemas.microsoft.com/office/drawing/2014/main" id="{90480B21-3539-4EA6-8C78-9BDF60FD6A4E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6149" name="Rectangle 31">
              <a:hlinkClick r:id="rId3"/>
              <a:extLst>
                <a:ext uri="{FF2B5EF4-FFF2-40B4-BE49-F238E27FC236}">
                  <a16:creationId xmlns:a16="http://schemas.microsoft.com/office/drawing/2014/main" id="{22A482A0-72D8-481D-8725-51F7FFEC2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6150" name="Picture 32" descr="logo">
              <a:extLst>
                <a:ext uri="{FF2B5EF4-FFF2-40B4-BE49-F238E27FC236}">
                  <a16:creationId xmlns:a16="http://schemas.microsoft.com/office/drawing/2014/main" id="{B004C8C8-E431-4BB1-ADA3-B38D04DF21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8" name="Picture 34" descr="exemple photomontage">
            <a:extLst>
              <a:ext uri="{FF2B5EF4-FFF2-40B4-BE49-F238E27FC236}">
                <a16:creationId xmlns:a16="http://schemas.microsoft.com/office/drawing/2014/main" id="{257DA01C-9EB0-49A0-B4CC-7867CB586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4288"/>
            <a:ext cx="9953626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4">
            <a:extLst>
              <a:ext uri="{FF2B5EF4-FFF2-40B4-BE49-F238E27FC236}">
                <a16:creationId xmlns:a16="http://schemas.microsoft.com/office/drawing/2014/main" id="{30C8F5BB-A874-49EF-8F34-64C252380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990600"/>
            <a:ext cx="7981950" cy="5373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pic>
        <p:nvPicPr>
          <p:cNvPr id="7171" name="Picture 35" descr="bloc noir">
            <a:extLst>
              <a:ext uri="{FF2B5EF4-FFF2-40B4-BE49-F238E27FC236}">
                <a16:creationId xmlns:a16="http://schemas.microsoft.com/office/drawing/2014/main" id="{D60961D3-B8C1-4BBE-BC18-63729895A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89013"/>
            <a:ext cx="19415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8">
            <a:extLst>
              <a:ext uri="{FF2B5EF4-FFF2-40B4-BE49-F238E27FC236}">
                <a16:creationId xmlns:a16="http://schemas.microsoft.com/office/drawing/2014/main" id="{5488AE11-A52B-4299-9BE5-7A9D24780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090613"/>
            <a:ext cx="17351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OPTIONS</a:t>
            </a:r>
          </a:p>
        </p:txBody>
      </p:sp>
      <p:pic>
        <p:nvPicPr>
          <p:cNvPr id="7173" name="Object 37">
            <a:extLst>
              <a:ext uri="{FF2B5EF4-FFF2-40B4-BE49-F238E27FC236}">
                <a16:creationId xmlns:a16="http://schemas.microsoft.com/office/drawing/2014/main" id="{180BE1CF-9984-433C-9952-32CA357AC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71450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Object 39">
            <a:extLst>
              <a:ext uri="{FF2B5EF4-FFF2-40B4-BE49-F238E27FC236}">
                <a16:creationId xmlns:a16="http://schemas.microsoft.com/office/drawing/2014/main" id="{EA4C23A4-4037-47E1-90DB-4B1A76ABF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171450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Object 42">
            <a:extLst>
              <a:ext uri="{FF2B5EF4-FFF2-40B4-BE49-F238E27FC236}">
                <a16:creationId xmlns:a16="http://schemas.microsoft.com/office/drawing/2014/main" id="{06148FCF-2672-45E2-8C7B-53DCB29CC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413385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Object 43">
            <a:extLst>
              <a:ext uri="{FF2B5EF4-FFF2-40B4-BE49-F238E27FC236}">
                <a16:creationId xmlns:a16="http://schemas.microsoft.com/office/drawing/2014/main" id="{049EF573-316C-4537-A6A1-E8C85D9E7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291465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Object 44">
            <a:extLst>
              <a:ext uri="{FF2B5EF4-FFF2-40B4-BE49-F238E27FC236}">
                <a16:creationId xmlns:a16="http://schemas.microsoft.com/office/drawing/2014/main" id="{DBBBA495-26E3-4A89-B015-1EB67E56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413385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Object 45">
            <a:extLst>
              <a:ext uri="{FF2B5EF4-FFF2-40B4-BE49-F238E27FC236}">
                <a16:creationId xmlns:a16="http://schemas.microsoft.com/office/drawing/2014/main" id="{0054F472-04EA-4C05-A96A-75C8F88E5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535305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Object 46">
            <a:extLst>
              <a:ext uri="{FF2B5EF4-FFF2-40B4-BE49-F238E27FC236}">
                <a16:creationId xmlns:a16="http://schemas.microsoft.com/office/drawing/2014/main" id="{1858581E-FFD1-4791-9EAD-1EEC320A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535305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0" name="Text Box 11">
            <a:extLst>
              <a:ext uri="{FF2B5EF4-FFF2-40B4-BE49-F238E27FC236}">
                <a16:creationId xmlns:a16="http://schemas.microsoft.com/office/drawing/2014/main" id="{1C0D3B56-DCE6-4F7F-AC1F-3C8EFA6ED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450" y="1830388"/>
            <a:ext cx="17446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Formats photo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10x15 ou 13x18 ou 15x23.</a:t>
            </a:r>
          </a:p>
        </p:txBody>
      </p:sp>
      <p:sp>
        <p:nvSpPr>
          <p:cNvPr id="7181" name="Text Box 11">
            <a:extLst>
              <a:ext uri="{FF2B5EF4-FFF2-40B4-BE49-F238E27FC236}">
                <a16:creationId xmlns:a16="http://schemas.microsoft.com/office/drawing/2014/main" id="{7917B9CF-24BF-484B-AA0A-CF70FFC0C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0" y="1836738"/>
            <a:ext cx="24018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Habillage de la Box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Communiquez plus.</a:t>
            </a:r>
          </a:p>
        </p:txBody>
      </p:sp>
      <p:sp>
        <p:nvSpPr>
          <p:cNvPr id="7182" name="Text Box 11">
            <a:extLst>
              <a:ext uri="{FF2B5EF4-FFF2-40B4-BE49-F238E27FC236}">
                <a16:creationId xmlns:a16="http://schemas.microsoft.com/office/drawing/2014/main" id="{4CC53989-9179-4165-890E-23A478DEE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0" y="2827338"/>
            <a:ext cx="24780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A0086"/>
                </a:solidFill>
                <a:latin typeface="Cabin" pitchFamily="34" charset="0"/>
                <a:cs typeface="TimesSansSerif" charset="0"/>
              </a:rPr>
              <a:t>Message personnalisé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A0086"/>
              </a:solidFill>
              <a:latin typeface="Cabin" pitchFamily="34" charset="0"/>
              <a:cs typeface="TimesSansSerif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A0086"/>
                </a:solidFill>
                <a:latin typeface="Cabin" pitchFamily="34" charset="0"/>
              </a:rPr>
              <a:t>Message libre</a:t>
            </a:r>
            <a:r>
              <a:rPr lang="fr-FR" altLang="fr-FR" sz="1000" b="0">
                <a:solidFill>
                  <a:srgbClr val="191919"/>
                </a:solidFill>
                <a:latin typeface="Cabin" pitchFamily="34" charset="0"/>
              </a:rPr>
              <a:t> : utilisez le clavier virtuel pour vous exprimer en toute liberté.</a:t>
            </a:r>
            <a:br>
              <a:rPr lang="fr-FR" altLang="fr-FR" sz="1000" b="0">
                <a:solidFill>
                  <a:srgbClr val="000000"/>
                </a:solidFill>
                <a:latin typeface="Cabin" pitchFamily="34" charset="0"/>
              </a:rPr>
            </a:br>
            <a:r>
              <a:rPr lang="fr-FR" altLang="fr-FR" sz="1000" b="0">
                <a:solidFill>
                  <a:srgbClr val="FA0086"/>
                </a:solidFill>
                <a:latin typeface="Cabin" pitchFamily="34" charset="0"/>
              </a:rPr>
              <a:t>Message prédéfini</a:t>
            </a:r>
            <a:r>
              <a:rPr lang="fr-FR" altLang="fr-FR" sz="1000" b="0">
                <a:solidFill>
                  <a:srgbClr val="191919"/>
                </a:solidFill>
                <a:latin typeface="Cabin" pitchFamily="34" charset="0"/>
              </a:rPr>
              <a:t> : choisissez votre message parmi une liste définie en amont.</a:t>
            </a: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 </a:t>
            </a:r>
          </a:p>
        </p:txBody>
      </p:sp>
      <p:sp>
        <p:nvSpPr>
          <p:cNvPr id="7183" name="Text Box 11">
            <a:extLst>
              <a:ext uri="{FF2B5EF4-FFF2-40B4-BE49-F238E27FC236}">
                <a16:creationId xmlns:a16="http://schemas.microsoft.com/office/drawing/2014/main" id="{263EA384-E465-48E8-B1F0-A78ADE2F8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900" y="4052888"/>
            <a:ext cx="44021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Module Email / Facebook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Votre image se diffuse sans limites, les invités deviennent acteurs de votre propre communication. Récupérez l’ensemble des photos libres de droits et informations saisies. </a:t>
            </a:r>
            <a:r>
              <a:rPr lang="fr-FR" altLang="fr-FR" sz="1000" b="0" i="1">
                <a:latin typeface="Cabin" pitchFamily="34" charset="0"/>
              </a:rPr>
              <a:t>Cette option nécessite une connexion internet haut débit fournie par vos soins et dédiée à l’animation.</a:t>
            </a:r>
            <a:r>
              <a:rPr lang="fr-FR" altLang="fr-FR" sz="1000">
                <a:latin typeface="Cabin" pitchFamily="34" charset="0"/>
              </a:rPr>
              <a:t> </a:t>
            </a:r>
          </a:p>
        </p:txBody>
      </p:sp>
      <p:sp>
        <p:nvSpPr>
          <p:cNvPr id="7184" name="Text Box 11">
            <a:extLst>
              <a:ext uri="{FF2B5EF4-FFF2-40B4-BE49-F238E27FC236}">
                <a16:creationId xmlns:a16="http://schemas.microsoft.com/office/drawing/2014/main" id="{2B3FA7BD-8FD7-4264-895D-339D3DA7C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947988"/>
            <a:ext cx="2925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Cdrom des photos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Récupérez l’ensemble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des photos libres de droits.</a:t>
            </a:r>
          </a:p>
        </p:txBody>
      </p:sp>
      <p:sp>
        <p:nvSpPr>
          <p:cNvPr id="7185" name="Text Box 11">
            <a:extLst>
              <a:ext uri="{FF2B5EF4-FFF2-40B4-BE49-F238E27FC236}">
                <a16:creationId xmlns:a16="http://schemas.microsoft.com/office/drawing/2014/main" id="{7F71807E-51F2-4734-97D5-8E1D32875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00" y="4090988"/>
            <a:ext cx="29257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Diaporama des photos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Partagez les émotions grâce </a:t>
            </a:r>
            <a:br>
              <a:rPr lang="fr-FR" altLang="fr-FR" sz="1000" b="0">
                <a:latin typeface="Cabin" pitchFamily="34" charset="0"/>
              </a:rPr>
            </a:br>
            <a:r>
              <a:rPr lang="fr-FR" altLang="fr-FR" sz="1000" b="0">
                <a:latin typeface="Cabin" pitchFamily="34" charset="0"/>
              </a:rPr>
              <a:t>à une simple connexion 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la Box à votre écran.</a:t>
            </a:r>
          </a:p>
        </p:txBody>
      </p:sp>
      <p:sp>
        <p:nvSpPr>
          <p:cNvPr id="7186" name="Text Box 11">
            <a:extLst>
              <a:ext uri="{FF2B5EF4-FFF2-40B4-BE49-F238E27FC236}">
                <a16:creationId xmlns:a16="http://schemas.microsoft.com/office/drawing/2014/main" id="{2C2E5BB0-8438-4F22-8149-6B4CB5F1A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5383213"/>
            <a:ext cx="2925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Mise en ligne des photos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Replongez vos invités dans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l’ambiance de l’événement.</a:t>
            </a:r>
          </a:p>
        </p:txBody>
      </p:sp>
      <p:sp>
        <p:nvSpPr>
          <p:cNvPr id="7187" name="Text Box 11">
            <a:extLst>
              <a:ext uri="{FF2B5EF4-FFF2-40B4-BE49-F238E27FC236}">
                <a16:creationId xmlns:a16="http://schemas.microsoft.com/office/drawing/2014/main" id="{70E42522-3923-4713-B389-EF0D299E5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850" y="5386388"/>
            <a:ext cx="2925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Pochettes photo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Les invités repartent avec leurs photos dans des pochettes personnalisées à vos couleurs.</a:t>
            </a:r>
          </a:p>
        </p:txBody>
      </p:sp>
      <p:pic>
        <p:nvPicPr>
          <p:cNvPr id="7188" name="Object 62">
            <a:extLst>
              <a:ext uri="{FF2B5EF4-FFF2-40B4-BE49-F238E27FC236}">
                <a16:creationId xmlns:a16="http://schemas.microsoft.com/office/drawing/2014/main" id="{3FA1293E-61F9-4859-A29A-7577899ED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5205413"/>
            <a:ext cx="1360488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9" name="Picture 66" descr="borne">
            <a:extLst>
              <a:ext uri="{FF2B5EF4-FFF2-40B4-BE49-F238E27FC236}">
                <a16:creationId xmlns:a16="http://schemas.microsoft.com/office/drawing/2014/main" id="{87EB1004-3A59-4BD9-870E-1308B14AB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1089025"/>
            <a:ext cx="31496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90" name="Group 70">
            <a:extLst>
              <a:ext uri="{FF2B5EF4-FFF2-40B4-BE49-F238E27FC236}">
                <a16:creationId xmlns:a16="http://schemas.microsoft.com/office/drawing/2014/main" id="{DF5681D8-07E1-4051-9EDE-9B40F7C8E33F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7193" name="Rectangle 71">
              <a:hlinkClick r:id="rId13"/>
              <a:extLst>
                <a:ext uri="{FF2B5EF4-FFF2-40B4-BE49-F238E27FC236}">
                  <a16:creationId xmlns:a16="http://schemas.microsoft.com/office/drawing/2014/main" id="{07DB9C67-7F49-4F1F-BEAB-C5F143188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7194" name="Picture 72" descr="logo">
              <a:extLst>
                <a:ext uri="{FF2B5EF4-FFF2-40B4-BE49-F238E27FC236}">
                  <a16:creationId xmlns:a16="http://schemas.microsoft.com/office/drawing/2014/main" id="{BAB724B7-8789-441F-9A14-30B9542728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91" name="Picture 74" descr="option_perso_texte">
            <a:extLst>
              <a:ext uri="{FF2B5EF4-FFF2-40B4-BE49-F238E27FC236}">
                <a16:creationId xmlns:a16="http://schemas.microsoft.com/office/drawing/2014/main" id="{CF0A865A-A76B-47FC-8064-F72F10698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2914650"/>
            <a:ext cx="8318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76" descr="Option_Message_personnalise">
            <a:extLst>
              <a:ext uri="{FF2B5EF4-FFF2-40B4-BE49-F238E27FC236}">
                <a16:creationId xmlns:a16="http://schemas.microsoft.com/office/drawing/2014/main" id="{95FE8B37-2831-429D-8489-12D37DEAB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466975"/>
            <a:ext cx="19621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0">
            <a:extLst>
              <a:ext uri="{FF2B5EF4-FFF2-40B4-BE49-F238E27FC236}">
                <a16:creationId xmlns:a16="http://schemas.microsoft.com/office/drawing/2014/main" id="{68847E4F-DF8F-440E-9A82-255BE1D7B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66850"/>
            <a:ext cx="9953625" cy="4487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8195" name="Picture 52" descr="annonceurs">
            <a:extLst>
              <a:ext uri="{FF2B5EF4-FFF2-40B4-BE49-F238E27FC236}">
                <a16:creationId xmlns:a16="http://schemas.microsoft.com/office/drawing/2014/main" id="{F569C32E-15A2-4F94-92C6-D28F8E65D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9300"/>
            <a:ext cx="9906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7" descr="bloc noir">
            <a:extLst>
              <a:ext uri="{FF2B5EF4-FFF2-40B4-BE49-F238E27FC236}">
                <a16:creationId xmlns:a16="http://schemas.microsoft.com/office/drawing/2014/main" id="{26BC1D69-0480-4718-AE19-57322DD54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468438"/>
            <a:ext cx="20939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7" name="Group 59">
            <a:extLst>
              <a:ext uri="{FF2B5EF4-FFF2-40B4-BE49-F238E27FC236}">
                <a16:creationId xmlns:a16="http://schemas.microsoft.com/office/drawing/2014/main" id="{49A686AD-C32F-445E-B388-E30853DDAA3C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8200" name="Rectangle 60">
              <a:hlinkClick r:id="rId5"/>
              <a:extLst>
                <a:ext uri="{FF2B5EF4-FFF2-40B4-BE49-F238E27FC236}">
                  <a16:creationId xmlns:a16="http://schemas.microsoft.com/office/drawing/2014/main" id="{2E09AC31-80CE-4AB2-AB7E-7ACE6884D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8201" name="Picture 61" descr="logo">
              <a:extLst>
                <a:ext uri="{FF2B5EF4-FFF2-40B4-BE49-F238E27FC236}">
                  <a16:creationId xmlns:a16="http://schemas.microsoft.com/office/drawing/2014/main" id="{CBF9880E-11C1-4A5E-B9BD-BB75AE1C05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8" name="Picture 62" descr="bloc noir">
            <a:extLst>
              <a:ext uri="{FF2B5EF4-FFF2-40B4-BE49-F238E27FC236}">
                <a16:creationId xmlns:a16="http://schemas.microsoft.com/office/drawing/2014/main" id="{74B99FA0-9A70-45AD-848D-DDDA04996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465263"/>
            <a:ext cx="1941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38">
            <a:extLst>
              <a:ext uri="{FF2B5EF4-FFF2-40B4-BE49-F238E27FC236}">
                <a16:creationId xmlns:a16="http://schemas.microsoft.com/office/drawing/2014/main" id="{EB3C35AD-9DAA-4DCB-9055-0AE211034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552575"/>
            <a:ext cx="39735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RÉFÉRENCES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ANNONCEURS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C24C7186-F08B-4EBA-9C7A-BBF327A13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66850"/>
            <a:ext cx="9953625" cy="5040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9219" name="Picture 10" descr="agence">
            <a:extLst>
              <a:ext uri="{FF2B5EF4-FFF2-40B4-BE49-F238E27FC236}">
                <a16:creationId xmlns:a16="http://schemas.microsoft.com/office/drawing/2014/main" id="{0F5428A6-DA97-48FB-BFAA-5674B5C27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9775"/>
            <a:ext cx="9906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bloc noir">
            <a:extLst>
              <a:ext uri="{FF2B5EF4-FFF2-40B4-BE49-F238E27FC236}">
                <a16:creationId xmlns:a16="http://schemas.microsoft.com/office/drawing/2014/main" id="{D5234874-7DA3-4446-B3CF-DCA966452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468438"/>
            <a:ext cx="20939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1" name="Group 17">
            <a:extLst>
              <a:ext uri="{FF2B5EF4-FFF2-40B4-BE49-F238E27FC236}">
                <a16:creationId xmlns:a16="http://schemas.microsoft.com/office/drawing/2014/main" id="{BFB1BD5D-3F15-4AF3-9614-2605EF27FA69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9224" name="Rectangle 18">
              <a:hlinkClick r:id="rId5"/>
              <a:extLst>
                <a:ext uri="{FF2B5EF4-FFF2-40B4-BE49-F238E27FC236}">
                  <a16:creationId xmlns:a16="http://schemas.microsoft.com/office/drawing/2014/main" id="{9C6C5D01-D24D-46BF-B1D1-B16A211B9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9225" name="Picture 19" descr="logo">
              <a:extLst>
                <a:ext uri="{FF2B5EF4-FFF2-40B4-BE49-F238E27FC236}">
                  <a16:creationId xmlns:a16="http://schemas.microsoft.com/office/drawing/2014/main" id="{FCB36BAC-ED05-4801-8C9E-AA9F035FDF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2" name="Picture 20" descr="bloc noir">
            <a:extLst>
              <a:ext uri="{FF2B5EF4-FFF2-40B4-BE49-F238E27FC236}">
                <a16:creationId xmlns:a16="http://schemas.microsoft.com/office/drawing/2014/main" id="{08D0F090-4D3F-411B-BC4A-789C81112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465263"/>
            <a:ext cx="1941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38">
            <a:extLst>
              <a:ext uri="{FF2B5EF4-FFF2-40B4-BE49-F238E27FC236}">
                <a16:creationId xmlns:a16="http://schemas.microsoft.com/office/drawing/2014/main" id="{F1850BE2-0DD4-4D10-824F-770726413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552575"/>
            <a:ext cx="39735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RÉFÉRENCES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AGENCES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>
            <a:hlinkClick r:id="rId2"/>
            <a:extLst>
              <a:ext uri="{FF2B5EF4-FFF2-40B4-BE49-F238E27FC236}">
                <a16:creationId xmlns:a16="http://schemas.microsoft.com/office/drawing/2014/main" id="{7458D144-75C6-4D5F-B918-F2177DB2E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" y="0"/>
            <a:ext cx="134302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Verdana" panose="020B0604030504040204" pitchFamily="34" charset="0"/>
            </a:endParaRPr>
          </a:p>
        </p:txBody>
      </p:sp>
      <p:sp>
        <p:nvSpPr>
          <p:cNvPr id="11267" name="Rectangle 19">
            <a:extLst>
              <a:ext uri="{FF2B5EF4-FFF2-40B4-BE49-F238E27FC236}">
                <a16:creationId xmlns:a16="http://schemas.microsoft.com/office/drawing/2014/main" id="{A9E587A1-2EB3-44D5-BC7C-0D1ED7908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1771650"/>
            <a:ext cx="3505200" cy="3905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Verdana" panose="020B0604030504040204" pitchFamily="34" charset="0"/>
            </a:endParaRP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FA1E7D1F-4FE4-4A0E-BB85-ED975C098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043113"/>
            <a:ext cx="41402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600" dirty="0">
                <a:solidFill>
                  <a:srgbClr val="FF33CC"/>
                </a:solidFill>
                <a:latin typeface="Georgia" panose="02040502050405020303" pitchFamily="18" charset="0"/>
              </a:rPr>
              <a:t>COORDONNÉES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600" dirty="0">
              <a:solidFill>
                <a:srgbClr val="FF33CC"/>
              </a:solidFill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solidFill>
                  <a:srgbClr val="FF33CC"/>
                </a:solidFill>
                <a:latin typeface="Georgia" panose="02040502050405020303" pitchFamily="18" charset="0"/>
              </a:rPr>
              <a:t>PEOPLE BOX EVENT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solidFill>
                  <a:srgbClr val="FF33CC"/>
                </a:solidFill>
                <a:latin typeface="Georgia" panose="02040502050405020303" pitchFamily="18" charset="0"/>
              </a:rPr>
              <a:t>PICTURESBOX EVENT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solidFill>
                <a:srgbClr val="FF33CC"/>
              </a:solidFill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latin typeface="Georgia" panose="02040502050405020303" pitchFamily="18" charset="0"/>
              </a:rPr>
              <a:t>9 rue </a:t>
            </a:r>
            <a:r>
              <a:rPr lang="fr-FR" altLang="fr-FR" sz="1100" dirty="0" err="1">
                <a:latin typeface="Georgia" panose="02040502050405020303" pitchFamily="18" charset="0"/>
              </a:rPr>
              <a:t>Alasseur</a:t>
            </a:r>
            <a:r>
              <a:rPr lang="fr-FR" altLang="fr-FR" sz="1100" dirty="0">
                <a:latin typeface="Georgia" panose="02040502050405020303" pitchFamily="18" charset="0"/>
              </a:rPr>
              <a:t> - 75015 Paris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latin typeface="Georgia" panose="02040502050405020303" pitchFamily="18" charset="0"/>
              </a:rPr>
              <a:t> +33 (1) 1 42 88 00 33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latin typeface="Georgia" panose="02040502050405020303" pitchFamily="18" charset="0"/>
              </a:rPr>
              <a:t>     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latin typeface="Georgia" panose="02040502050405020303" pitchFamily="18" charset="0"/>
                <a:hlinkClick r:id="rId3"/>
              </a:rPr>
              <a:t>picturesboxcontact@orange.fr</a:t>
            </a: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050" dirty="0">
                <a:latin typeface="Georgia" panose="02040502050405020303" pitchFamily="18" charset="0"/>
              </a:rPr>
              <a:t>Frédéric Béraud – Chargé de Production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050" dirty="0">
                <a:latin typeface="Georgia" panose="02040502050405020303" pitchFamily="18" charset="0"/>
              </a:rPr>
              <a:t>François Graindorge – Chargé de Développement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fr-FR" sz="1050" dirty="0">
                <a:latin typeface="Georgia" panose="02040502050405020303" pitchFamily="18" charset="0"/>
              </a:rPr>
              <a:t>                   Michèle Auffret – Chargée Clientèle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solidFill>
                  <a:schemeClr val="bg1"/>
                </a:solidFill>
                <a:latin typeface="Georgia" panose="02040502050405020303" pitchFamily="18" charset="0"/>
                <a:hlinkClick r:id="rId4"/>
              </a:rPr>
              <a:t>www.peoplebox.fr</a:t>
            </a:r>
            <a:endParaRPr lang="fr-FR" altLang="fr-FR" sz="11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solidFill>
                  <a:schemeClr val="bg1"/>
                </a:solidFill>
                <a:latin typeface="Georgia" panose="02040502050405020303" pitchFamily="18" charset="0"/>
              </a:rPr>
              <a:t> facebook.com/PEOPLEBOX</a:t>
            </a:r>
          </a:p>
        </p:txBody>
      </p:sp>
      <p:grpSp>
        <p:nvGrpSpPr>
          <p:cNvPr id="11269" name="Group 33">
            <a:extLst>
              <a:ext uri="{FF2B5EF4-FFF2-40B4-BE49-F238E27FC236}">
                <a16:creationId xmlns:a16="http://schemas.microsoft.com/office/drawing/2014/main" id="{395C3D65-88A5-4577-A870-7F3436833642}"/>
              </a:ext>
            </a:extLst>
          </p:cNvPr>
          <p:cNvGrpSpPr>
            <a:grpSpLocks/>
          </p:cNvGrpSpPr>
          <p:nvPr/>
        </p:nvGrpSpPr>
        <p:grpSpPr bwMode="auto">
          <a:xfrm>
            <a:off x="3954780" y="3445828"/>
            <a:ext cx="271463" cy="196850"/>
            <a:chOff x="1991" y="1972"/>
            <a:chExt cx="171" cy="124"/>
          </a:xfrm>
        </p:grpSpPr>
        <p:pic>
          <p:nvPicPr>
            <p:cNvPr id="11276" name="Object 26">
              <a:extLst>
                <a:ext uri="{FF2B5EF4-FFF2-40B4-BE49-F238E27FC236}">
                  <a16:creationId xmlns:a16="http://schemas.microsoft.com/office/drawing/2014/main" id="{E37AC4FB-481C-4F9C-A471-7DEA0CFB98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" y="1983"/>
              <a:ext cx="126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77" name="Line 27">
              <a:extLst>
                <a:ext uri="{FF2B5EF4-FFF2-40B4-BE49-F238E27FC236}">
                  <a16:creationId xmlns:a16="http://schemas.microsoft.com/office/drawing/2014/main" id="{F128CE1C-0434-44CC-83DE-FB6476C404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" y="1972"/>
              <a:ext cx="0" cy="124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/>
            </a:p>
          </p:txBody>
        </p:sp>
      </p:grpSp>
      <p:grpSp>
        <p:nvGrpSpPr>
          <p:cNvPr id="11270" name="Group 35">
            <a:extLst>
              <a:ext uri="{FF2B5EF4-FFF2-40B4-BE49-F238E27FC236}">
                <a16:creationId xmlns:a16="http://schemas.microsoft.com/office/drawing/2014/main" id="{EE9AD881-95C9-4DE0-BD2E-738FA83B248F}"/>
              </a:ext>
            </a:extLst>
          </p:cNvPr>
          <p:cNvGrpSpPr>
            <a:grpSpLocks/>
          </p:cNvGrpSpPr>
          <p:nvPr/>
        </p:nvGrpSpPr>
        <p:grpSpPr bwMode="auto">
          <a:xfrm>
            <a:off x="3584575" y="3930650"/>
            <a:ext cx="271463" cy="196850"/>
            <a:chOff x="1991" y="2444"/>
            <a:chExt cx="171" cy="124"/>
          </a:xfrm>
        </p:grpSpPr>
        <p:pic>
          <p:nvPicPr>
            <p:cNvPr id="11274" name="Object 25">
              <a:extLst>
                <a:ext uri="{FF2B5EF4-FFF2-40B4-BE49-F238E27FC236}">
                  <a16:creationId xmlns:a16="http://schemas.microsoft.com/office/drawing/2014/main" id="{A97E4ECC-1863-4360-AB17-472D3C3976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" y="2471"/>
              <a:ext cx="138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75" name="Line 29">
              <a:extLst>
                <a:ext uri="{FF2B5EF4-FFF2-40B4-BE49-F238E27FC236}">
                  <a16:creationId xmlns:a16="http://schemas.microsoft.com/office/drawing/2014/main" id="{AF906668-F7A0-4F61-8B65-BCC93254A8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" y="2444"/>
              <a:ext cx="0" cy="124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/>
            </a:p>
          </p:txBody>
        </p:sp>
      </p:grpSp>
      <p:grpSp>
        <p:nvGrpSpPr>
          <p:cNvPr id="11271" name="Group 30">
            <a:extLst>
              <a:ext uri="{FF2B5EF4-FFF2-40B4-BE49-F238E27FC236}">
                <a16:creationId xmlns:a16="http://schemas.microsoft.com/office/drawing/2014/main" id="{CC0F6F3F-223E-4FB8-895B-2DB83F43C09A}"/>
              </a:ext>
            </a:extLst>
          </p:cNvPr>
          <p:cNvGrpSpPr>
            <a:grpSpLocks/>
          </p:cNvGrpSpPr>
          <p:nvPr/>
        </p:nvGrpSpPr>
        <p:grpSpPr bwMode="auto">
          <a:xfrm>
            <a:off x="4102100" y="1104900"/>
            <a:ext cx="1782763" cy="950913"/>
            <a:chOff x="1666" y="0"/>
            <a:chExt cx="854" cy="456"/>
          </a:xfrm>
        </p:grpSpPr>
        <p:sp>
          <p:nvSpPr>
            <p:cNvPr id="11272" name="Rectangle 31">
              <a:hlinkClick r:id="rId2"/>
              <a:extLst>
                <a:ext uri="{FF2B5EF4-FFF2-40B4-BE49-F238E27FC236}">
                  <a16:creationId xmlns:a16="http://schemas.microsoft.com/office/drawing/2014/main" id="{2386A5C2-60B6-4380-B411-71618F26D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Verdana" panose="020B0604030504040204" pitchFamily="34" charset="0"/>
              </a:endParaRPr>
            </a:p>
          </p:txBody>
        </p:sp>
        <p:pic>
          <p:nvPicPr>
            <p:cNvPr id="11273" name="Picture 32" descr="logo">
              <a:extLst>
                <a:ext uri="{FF2B5EF4-FFF2-40B4-BE49-F238E27FC236}">
                  <a16:creationId xmlns:a16="http://schemas.microsoft.com/office/drawing/2014/main" id="{C03EBD5B-1FE8-4B56-B251-05C59821C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odèle par défaut">
  <a:themeElements>
    <a:clrScheme name="Modèle par défau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6072</TotalTime>
  <Words>210</Words>
  <Application>Microsoft Office PowerPoint</Application>
  <PresentationFormat>Format A4 (210 x 297 mm)</PresentationFormat>
  <Paragraphs>58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Georgia</vt:lpstr>
      <vt:lpstr>Cabin</vt:lpstr>
      <vt:lpstr>Times Sans Serif</vt:lpstr>
      <vt:lpstr>Times New Roman</vt:lpstr>
      <vt:lpstr>Calibri</vt:lpstr>
      <vt:lpstr>Verdana</vt:lpstr>
      <vt:lpstr>TimesSansSerif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PeopleBox</dc:creator>
  <cp:lastModifiedBy>castor troy</cp:lastModifiedBy>
  <cp:revision>378</cp:revision>
  <dcterms:created xsi:type="dcterms:W3CDTF">2006-09-25T13:45:15Z</dcterms:created>
  <dcterms:modified xsi:type="dcterms:W3CDTF">2018-07-16T08:24:42Z</dcterms:modified>
</cp:coreProperties>
</file>