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6" r:id="rId4"/>
    <p:sldId id="286" r:id="rId5"/>
    <p:sldId id="263" r:id="rId6"/>
    <p:sldId id="281" r:id="rId7"/>
    <p:sldId id="288" r:id="rId8"/>
    <p:sldId id="285" r:id="rId9"/>
  </p:sldIdLst>
  <p:sldSz cx="9906000" cy="6858000" type="A4"/>
  <p:notesSz cx="6858000" cy="9144000"/>
  <p:embeddedFontLst>
    <p:embeddedFont>
      <p:font typeface="Cabin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Times Sans Serif" panose="020B0604020202020204" charset="0"/>
      <p:regular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5F5F5F"/>
    <a:srgbClr val="4D4D4D"/>
    <a:srgbClr val="0000CC"/>
    <a:srgbClr val="D6009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790" autoAdjust="0"/>
    <p:restoredTop sz="93076" autoAdjust="0"/>
  </p:normalViewPr>
  <p:slideViewPr>
    <p:cSldViewPr snapToGrid="0">
      <p:cViewPr varScale="1">
        <p:scale>
          <a:sx n="126" d="100"/>
          <a:sy n="126" d="100"/>
        </p:scale>
        <p:origin x="402" y="132"/>
      </p:cViewPr>
      <p:guideLst>
        <p:guide orient="horz" pos="572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E243021-45F0-42BF-9BE7-5ACA4BE43E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0C4BEDF-7D6F-46B1-8A60-133A4F0BEBD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03816D1C-51A8-4E88-930D-027B62DE6C1F}" type="datetimeFigureOut">
              <a:rPr lang="fr-FR" altLang="fr-FR"/>
              <a:pPr>
                <a:defRPr/>
              </a:pPr>
              <a:t>16/07/2018</a:t>
            </a:fld>
            <a:endParaRPr lang="fr-FR" alt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2294FDB-012F-4BBB-AC55-1596BBB7A6D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4EECB40C-FB37-4CEA-938A-82ED6E88FC7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5CA6D823-839E-4AA4-8C0A-F8FD8B4945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0C494ABB-369E-4FC0-AD18-87C910C03F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8000A5FA-5A22-47A3-B871-5C70969815A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929082-0DAD-4974-878B-15CC861D5F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F7880C-C8D5-4389-A29A-6850B4C7AB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F737BE-B3CC-441A-9992-595328CFD6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ED16-8C51-431F-9CD6-6CC19AE5E3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3058951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74709C-ED7C-448F-8112-C37E45442F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88A7F5-9F4D-41DA-9098-03563EEC2F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5DD14A-A56F-4394-AFDD-CC1DCCC07A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2692C-1EA7-437D-A52F-C8CAB74D549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8733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5AEF60-94DB-43C9-A923-6E8ADFE61B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E30C5E-1823-4FC7-B5C0-962FA20A6B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5B6418-918A-4407-8551-D8AAE666D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E2B7-B2F9-458A-AA4A-115C3ACCC99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8445498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8ED236-092C-4F19-A3EA-6434F0213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8B3A0-8787-4F9F-9250-4058FB8C2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F28F89-9685-47BD-A0F0-3842CC8C10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CD563-7F6A-4272-9C76-5B7FAE37CF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924484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3CD052-1444-4B08-98B0-6107B51499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D3BCB0-E843-4765-8521-A703D715BB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485C5E-6607-44E2-B59F-DA1DEE3B7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3E526-B905-47EF-9FF7-AF3145AFFB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821430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A879-09F2-4539-B926-107E24804B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1DE3D-4A3B-421B-A68F-40952140CD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136195-15B0-4A2E-ABC4-A14BD366A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DBD33-7DC3-4450-B862-A0D8C80DEF9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846165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0EEE1A-3958-4A17-B664-F9F1B14915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47823C9-B365-4F64-BEE3-5C9F68268E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8B708C-BA3A-4600-8967-B6720D55F5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0125A-52BD-4BDD-B3BA-3D1B97C2122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3424184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EF1A262-FF42-412F-BB04-5791DA54BC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A3A876-82B9-4CB5-AE77-A1C21DBEF0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5A815F-2777-43F6-91D3-3B499F891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8443-A42C-406C-BC85-16025B2CDB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406833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CF0496-5EBB-404D-BBEE-CA8DABC7EE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7A82E0E-F4E7-4AA6-9CCD-989A853E9E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6CF380-5B01-4C6F-99DD-9F208991B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F9569-7893-4138-8C5B-89338C2842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1623386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F6EED9-33D0-41DA-983C-B8AE699FE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18E296-D89F-4DE5-8775-EB5AA681A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33CAB-0781-43CA-B237-311ECB2C4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282F2-BB50-4041-80E9-A1694B9985B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8861507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1803ED-AE1C-4AD6-B076-7472608BC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82413-A355-42EA-A577-445364AE0B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DC64BF-CD67-4E52-A67E-50A5059E60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7E02F-2E2A-4381-8FC7-B8C7F10877D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71622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F452E97-3025-4382-B6F1-2E0579A740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01CE319-69E2-4B2E-80BE-5A474D2FD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FCD398E-57D6-42AC-AD28-4C72C4D130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A60E1B-D17C-447F-B5BF-435C647E69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07EF2E6-BEB6-4D39-8404-DD9CECC190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E419415-559B-424B-8F84-CE503817C66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peoplebox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eoplebox.fr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peoplebox.fr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hyperlink" Target="http://peoplebox.fr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2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2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peoplebox.fr/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icturesbox@orange.fr?subject=Demande%20d'information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peoplebox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www.peoplebox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8" descr="presentation">
            <a:extLst>
              <a:ext uri="{FF2B5EF4-FFF2-40B4-BE49-F238E27FC236}">
                <a16:creationId xmlns:a16="http://schemas.microsoft.com/office/drawing/2014/main" id="{5FF67F3D-2325-4629-ABED-6AC43491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6">
            <a:extLst>
              <a:ext uri="{FF2B5EF4-FFF2-40B4-BE49-F238E27FC236}">
                <a16:creationId xmlns:a16="http://schemas.microsoft.com/office/drawing/2014/main" id="{BA3B99A6-E25B-4C46-940B-634DF2AFA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2085975"/>
            <a:ext cx="1552575" cy="295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6" name="Rectangle 16">
            <a:hlinkClick r:id="rId4"/>
            <a:extLst>
              <a:ext uri="{FF2B5EF4-FFF2-40B4-BE49-F238E27FC236}">
                <a16:creationId xmlns:a16="http://schemas.microsoft.com/office/drawing/2014/main" id="{12C38CCC-0392-4F55-A949-B3028FD7C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0"/>
            <a:ext cx="13716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7" name="Rectangle 38">
            <a:extLst>
              <a:ext uri="{FF2B5EF4-FFF2-40B4-BE49-F238E27FC236}">
                <a16:creationId xmlns:a16="http://schemas.microsoft.com/office/drawing/2014/main" id="{9D38AC29-62E7-4F22-8B7B-20BC148FC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2038350"/>
            <a:ext cx="19923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700" b="0">
                <a:solidFill>
                  <a:srgbClr val="FF33CC"/>
                </a:solidFill>
                <a:latin typeface="Times Sans Serif" panose="02020603050405020304" pitchFamily="18" charset="0"/>
              </a:rPr>
              <a:t>PRÉSENTATION</a:t>
            </a:r>
          </a:p>
        </p:txBody>
      </p:sp>
      <p:grpSp>
        <p:nvGrpSpPr>
          <p:cNvPr id="3078" name="Group 33">
            <a:extLst>
              <a:ext uri="{FF2B5EF4-FFF2-40B4-BE49-F238E27FC236}">
                <a16:creationId xmlns:a16="http://schemas.microsoft.com/office/drawing/2014/main" id="{0C953000-9CB3-4AE7-B65B-0AFB6FA21422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3080" name="Rectangle 34">
              <a:hlinkClick r:id="rId4"/>
              <a:extLst>
                <a:ext uri="{FF2B5EF4-FFF2-40B4-BE49-F238E27FC236}">
                  <a16:creationId xmlns:a16="http://schemas.microsoft.com/office/drawing/2014/main" id="{C23A6786-F660-4D09-8108-920FA0EBD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3081" name="Picture 35" descr="logo">
              <a:extLst>
                <a:ext uri="{FF2B5EF4-FFF2-40B4-BE49-F238E27FC236}">
                  <a16:creationId xmlns:a16="http://schemas.microsoft.com/office/drawing/2014/main" id="{A5E85F91-D338-4EE2-9CE7-D924BCA5E4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Image 2">
            <a:extLst>
              <a:ext uri="{FF2B5EF4-FFF2-40B4-BE49-F238E27FC236}">
                <a16:creationId xmlns:a16="http://schemas.microsoft.com/office/drawing/2014/main" id="{F2C99989-AFC3-4FA8-91D1-E2A8680E2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4">
            <a:extLst>
              <a:ext uri="{FF2B5EF4-FFF2-40B4-BE49-F238E27FC236}">
                <a16:creationId xmlns:a16="http://schemas.microsoft.com/office/drawing/2014/main" id="{81993939-A65D-4B02-971C-534E67F0A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866775"/>
            <a:ext cx="7458075" cy="5657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4099" name="Picture 45" descr="ecran V4">
            <a:extLst>
              <a:ext uri="{FF2B5EF4-FFF2-40B4-BE49-F238E27FC236}">
                <a16:creationId xmlns:a16="http://schemas.microsoft.com/office/drawing/2014/main" id="{BF6B3B1D-F884-4ABE-A292-D8EB9C852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573213"/>
            <a:ext cx="5913437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11">
            <a:extLst>
              <a:ext uri="{FF2B5EF4-FFF2-40B4-BE49-F238E27FC236}">
                <a16:creationId xmlns:a16="http://schemas.microsoft.com/office/drawing/2014/main" id="{AF8F0B42-01D8-49CA-AF0B-8776F368A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2563813"/>
            <a:ext cx="14112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anose="020B0604020202020204" pitchFamily="34" charset="0"/>
              </a:rPr>
              <a:t>Affichage sous forme de vignettes</a:t>
            </a:r>
          </a:p>
        </p:txBody>
      </p:sp>
      <p:sp>
        <p:nvSpPr>
          <p:cNvPr id="4101" name="Text Box 13">
            <a:extLst>
              <a:ext uri="{FF2B5EF4-FFF2-40B4-BE49-F238E27FC236}">
                <a16:creationId xmlns:a16="http://schemas.microsoft.com/office/drawing/2014/main" id="{4340D4DF-8DE4-41FF-AA43-38730E317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752850"/>
            <a:ext cx="15430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anose="020B0604020202020204" pitchFamily="34" charset="0"/>
              </a:rPr>
              <a:t>Défilement tactile,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anose="020B0604020202020204" pitchFamily="34" charset="0"/>
              </a:rPr>
              <a:t>un simple touch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anose="020B0604020202020204" pitchFamily="34" charset="0"/>
              </a:rPr>
              <a:t>pour imprimer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100" b="0">
              <a:latin typeface="Cabin" panose="020B0604020202020204" pitchFamily="34" charset="0"/>
            </a:endParaRPr>
          </a:p>
        </p:txBody>
      </p:sp>
      <p:sp>
        <p:nvSpPr>
          <p:cNvPr id="4102" name="Text Box 16">
            <a:extLst>
              <a:ext uri="{FF2B5EF4-FFF2-40B4-BE49-F238E27FC236}">
                <a16:creationId xmlns:a16="http://schemas.microsoft.com/office/drawing/2014/main" id="{F7096C46-0F5E-469C-91B6-044F6A5CD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5905500"/>
            <a:ext cx="5580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00" b="0">
                <a:latin typeface="Cabin" panose="020B0604020202020204" pitchFamily="34" charset="0"/>
              </a:rPr>
              <a:t>Glissez votre doigt sur la </a:t>
            </a:r>
            <a:r>
              <a:rPr lang="fr-FR" altLang="fr-FR" sz="1100">
                <a:solidFill>
                  <a:srgbClr val="FF33CC"/>
                </a:solidFill>
                <a:latin typeface="Cabin" panose="020B0604020202020204" pitchFamily="34" charset="0"/>
              </a:rPr>
              <a:t>"time line"</a:t>
            </a:r>
            <a:r>
              <a:rPr lang="fr-FR" altLang="fr-FR" sz="1100" b="0">
                <a:latin typeface="Cabin" panose="020B0604020202020204" pitchFamily="34" charset="0"/>
              </a:rPr>
              <a:t> et naviguez dans le reportage photo par date et heure</a:t>
            </a:r>
          </a:p>
        </p:txBody>
      </p:sp>
      <p:pic>
        <p:nvPicPr>
          <p:cNvPr id="4103" name="Picture 22" descr="Image27">
            <a:extLst>
              <a:ext uri="{FF2B5EF4-FFF2-40B4-BE49-F238E27FC236}">
                <a16:creationId xmlns:a16="http://schemas.microsoft.com/office/drawing/2014/main" id="{479B4E94-BF96-4C09-9678-2AA1AC4E8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021138"/>
            <a:ext cx="333375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0">
            <a:extLst>
              <a:ext uri="{FF2B5EF4-FFF2-40B4-BE49-F238E27FC236}">
                <a16:creationId xmlns:a16="http://schemas.microsoft.com/office/drawing/2014/main" id="{76052C40-0ACD-4BFC-A7E7-5872FF9D7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860425"/>
            <a:ext cx="23161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51">
            <a:extLst>
              <a:ext uri="{FF2B5EF4-FFF2-40B4-BE49-F238E27FC236}">
                <a16:creationId xmlns:a16="http://schemas.microsoft.com/office/drawing/2014/main" id="{EE786E37-F21A-438B-BC73-5F0142924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860425"/>
            <a:ext cx="195421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" name="Rectangle 38">
            <a:extLst>
              <a:ext uri="{FF2B5EF4-FFF2-40B4-BE49-F238E27FC236}">
                <a16:creationId xmlns:a16="http://schemas.microsoft.com/office/drawing/2014/main" id="{58734223-5455-4264-93EB-60E6C7A10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96202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anose="02020603050405020304" pitchFamily="18" charset="0"/>
              </a:rPr>
              <a:t>L’ÉCRAN TACTILE</a:t>
            </a:r>
            <a:r>
              <a:rPr lang="fr-FR" altLang="fr-FR" sz="1800" b="0">
                <a:solidFill>
                  <a:srgbClr val="FF33CC"/>
                </a:solidFill>
                <a:latin typeface="Times Sans Serif" panose="02020603050405020304" pitchFamily="18" charset="0"/>
              </a:rPr>
              <a:t> ONE TOUCH</a:t>
            </a:r>
          </a:p>
        </p:txBody>
      </p:sp>
      <p:sp>
        <p:nvSpPr>
          <p:cNvPr id="4107" name="AutoShape 53">
            <a:extLst>
              <a:ext uri="{FF2B5EF4-FFF2-40B4-BE49-F238E27FC236}">
                <a16:creationId xmlns:a16="http://schemas.microsoft.com/office/drawing/2014/main" id="{55A241C6-CE79-432B-B513-082B42B1D180}"/>
              </a:ext>
            </a:extLst>
          </p:cNvPr>
          <p:cNvSpPr>
            <a:spLocks noChangeArrowheads="1"/>
          </p:cNvSpPr>
          <p:nvPr/>
        </p:nvSpPr>
        <p:spPr bwMode="auto">
          <a:xfrm rot="-1088389">
            <a:off x="2430463" y="3814763"/>
            <a:ext cx="812800" cy="231775"/>
          </a:xfrm>
          <a:prstGeom prst="rightArrow">
            <a:avLst>
              <a:gd name="adj1" fmla="val 50000"/>
              <a:gd name="adj2" fmla="val 8767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33CC"/>
              </a:solidFill>
            </a:endParaRPr>
          </a:p>
        </p:txBody>
      </p:sp>
      <p:sp>
        <p:nvSpPr>
          <p:cNvPr id="4108" name="AutoShape 54">
            <a:extLst>
              <a:ext uri="{FF2B5EF4-FFF2-40B4-BE49-F238E27FC236}">
                <a16:creationId xmlns:a16="http://schemas.microsoft.com/office/drawing/2014/main" id="{C89DAEA5-13D0-4793-85F9-5D111FE47FC3}"/>
              </a:ext>
            </a:extLst>
          </p:cNvPr>
          <p:cNvSpPr>
            <a:spLocks noChangeArrowheads="1"/>
          </p:cNvSpPr>
          <p:nvPr/>
        </p:nvSpPr>
        <p:spPr bwMode="auto">
          <a:xfrm rot="-1442672">
            <a:off x="3073400" y="5521325"/>
            <a:ext cx="863600" cy="231775"/>
          </a:xfrm>
          <a:prstGeom prst="rightArrow">
            <a:avLst>
              <a:gd name="adj1" fmla="val 50000"/>
              <a:gd name="adj2" fmla="val 9315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33CC"/>
              </a:solidFill>
            </a:endParaRPr>
          </a:p>
        </p:txBody>
      </p:sp>
      <p:grpSp>
        <p:nvGrpSpPr>
          <p:cNvPr id="4109" name="Group 55">
            <a:extLst>
              <a:ext uri="{FF2B5EF4-FFF2-40B4-BE49-F238E27FC236}">
                <a16:creationId xmlns:a16="http://schemas.microsoft.com/office/drawing/2014/main" id="{68C44D25-6A99-4451-AA2E-3BB13CA61320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4111" name="Rectangle 56">
              <a:hlinkClick r:id="rId6"/>
              <a:extLst>
                <a:ext uri="{FF2B5EF4-FFF2-40B4-BE49-F238E27FC236}">
                  <a16:creationId xmlns:a16="http://schemas.microsoft.com/office/drawing/2014/main" id="{F56B56EA-E825-47A4-818C-55C569849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4112" name="Picture 57" descr="logo">
              <a:extLst>
                <a:ext uri="{FF2B5EF4-FFF2-40B4-BE49-F238E27FC236}">
                  <a16:creationId xmlns:a16="http://schemas.microsoft.com/office/drawing/2014/main" id="{ACD3DD1C-6E99-4941-B6D9-31B9CFB71E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0" name="AutoShape 58">
            <a:extLst>
              <a:ext uri="{FF2B5EF4-FFF2-40B4-BE49-F238E27FC236}">
                <a16:creationId xmlns:a16="http://schemas.microsoft.com/office/drawing/2014/main" id="{788C64FD-3B9C-4667-AE5A-25F4CBFA3883}"/>
              </a:ext>
            </a:extLst>
          </p:cNvPr>
          <p:cNvSpPr>
            <a:spLocks noChangeArrowheads="1"/>
          </p:cNvSpPr>
          <p:nvPr/>
        </p:nvSpPr>
        <p:spPr bwMode="auto">
          <a:xfrm rot="-1088389">
            <a:off x="2341563" y="2459038"/>
            <a:ext cx="812800" cy="231775"/>
          </a:xfrm>
          <a:prstGeom prst="rightArrow">
            <a:avLst>
              <a:gd name="adj1" fmla="val 50000"/>
              <a:gd name="adj2" fmla="val 87671"/>
            </a:avLst>
          </a:prstGeom>
          <a:solidFill>
            <a:srgbClr val="FF33CC"/>
          </a:solidFill>
          <a:ln w="9525" algn="ctr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2" descr="photocall">
            <a:extLst>
              <a:ext uri="{FF2B5EF4-FFF2-40B4-BE49-F238E27FC236}">
                <a16:creationId xmlns:a16="http://schemas.microsoft.com/office/drawing/2014/main" id="{94BA86B1-8C44-42B4-8926-2DA09CF5B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6">
            <a:extLst>
              <a:ext uri="{FF2B5EF4-FFF2-40B4-BE49-F238E27FC236}">
                <a16:creationId xmlns:a16="http://schemas.microsoft.com/office/drawing/2014/main" id="{0D0AFF14-7B76-4EC8-9FD4-5CE72817A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990600"/>
            <a:ext cx="7972425" cy="515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5124" name="Picture 37" descr="bloc noir">
            <a:extLst>
              <a:ext uri="{FF2B5EF4-FFF2-40B4-BE49-F238E27FC236}">
                <a16:creationId xmlns:a16="http://schemas.microsoft.com/office/drawing/2014/main" id="{C08B3CB5-3051-417F-A8E6-B08CDF422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9013"/>
            <a:ext cx="19415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41">
            <a:extLst>
              <a:ext uri="{FF2B5EF4-FFF2-40B4-BE49-F238E27FC236}">
                <a16:creationId xmlns:a16="http://schemas.microsoft.com/office/drawing/2014/main" id="{45617743-3C0D-40E6-90FF-7839945B6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1304925"/>
            <a:ext cx="942975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grpSp>
        <p:nvGrpSpPr>
          <p:cNvPr id="5126" name="Group 43">
            <a:extLst>
              <a:ext uri="{FF2B5EF4-FFF2-40B4-BE49-F238E27FC236}">
                <a16:creationId xmlns:a16="http://schemas.microsoft.com/office/drawing/2014/main" id="{14DCF378-B49A-4466-8A78-BED4E59C8B8B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5130" name="Rectangle 44">
              <a:hlinkClick r:id="rId5"/>
              <a:extLst>
                <a:ext uri="{FF2B5EF4-FFF2-40B4-BE49-F238E27FC236}">
                  <a16:creationId xmlns:a16="http://schemas.microsoft.com/office/drawing/2014/main" id="{50ACC7EE-1462-4B29-A6CA-715622E6C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5131" name="Picture 45" descr="logo">
              <a:extLst>
                <a:ext uri="{FF2B5EF4-FFF2-40B4-BE49-F238E27FC236}">
                  <a16:creationId xmlns:a16="http://schemas.microsoft.com/office/drawing/2014/main" id="{8E0F4159-2D8B-47C4-9F48-A694EDB05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7" name="Picture 46" descr="vignette-avec-studio-fr">
            <a:extLst>
              <a:ext uri="{FF2B5EF4-FFF2-40B4-BE49-F238E27FC236}">
                <a16:creationId xmlns:a16="http://schemas.microsoft.com/office/drawing/2014/main" id="{6D13EA45-610A-4F0A-B969-E31E22A74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1595438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7" descr="bloc noir">
            <a:extLst>
              <a:ext uri="{FF2B5EF4-FFF2-40B4-BE49-F238E27FC236}">
                <a16:creationId xmlns:a16="http://schemas.microsoft.com/office/drawing/2014/main" id="{9124D0AF-0FBD-4C23-B7E7-789226AE4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98901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38">
            <a:extLst>
              <a:ext uri="{FF2B5EF4-FFF2-40B4-BE49-F238E27FC236}">
                <a16:creationId xmlns:a16="http://schemas.microsoft.com/office/drawing/2014/main" id="{C4896894-9B24-4AC3-A325-EE15E2559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313" y="1090613"/>
            <a:ext cx="39735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anose="02020603050405020304" pitchFamily="18" charset="0"/>
              </a:rPr>
              <a:t>ANIMATION</a:t>
            </a:r>
            <a:r>
              <a:rPr lang="fr-FR" altLang="fr-FR" sz="1800" b="0">
                <a:solidFill>
                  <a:srgbClr val="FF33CC"/>
                </a:solidFill>
                <a:latin typeface="Times Sans Serif" panose="02020603050405020304" pitchFamily="18" charset="0"/>
              </a:rPr>
              <a:t> PHOTOCALL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photocall1">
            <a:extLst>
              <a:ext uri="{FF2B5EF4-FFF2-40B4-BE49-F238E27FC236}">
                <a16:creationId xmlns:a16="http://schemas.microsoft.com/office/drawing/2014/main" id="{812E25F6-243D-4E25-9A07-7F9F7EA08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8">
            <a:extLst>
              <a:ext uri="{FF2B5EF4-FFF2-40B4-BE49-F238E27FC236}">
                <a16:creationId xmlns:a16="http://schemas.microsoft.com/office/drawing/2014/main" id="{F64EE57B-61F2-499C-BD63-3B5366B1E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75" y="530225"/>
            <a:ext cx="37258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anose="02020603050405020304" pitchFamily="18" charset="0"/>
              </a:rPr>
              <a:t>EXEMPLES</a:t>
            </a:r>
            <a:r>
              <a:rPr lang="fr-FR" altLang="fr-FR" sz="1800" b="0">
                <a:solidFill>
                  <a:srgbClr val="FF33CC"/>
                </a:solidFill>
                <a:latin typeface="Times Sans Serif" panose="02020603050405020304" pitchFamily="18" charset="0"/>
              </a:rPr>
              <a:t> PHOTOCALL</a:t>
            </a:r>
          </a:p>
        </p:txBody>
      </p:sp>
      <p:grpSp>
        <p:nvGrpSpPr>
          <p:cNvPr id="6148" name="Group 8">
            <a:extLst>
              <a:ext uri="{FF2B5EF4-FFF2-40B4-BE49-F238E27FC236}">
                <a16:creationId xmlns:a16="http://schemas.microsoft.com/office/drawing/2014/main" id="{BF8A0C89-4716-4A25-8B69-B9A99717D605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6149" name="Rectangle 9">
              <a:hlinkClick r:id="rId4"/>
              <a:extLst>
                <a:ext uri="{FF2B5EF4-FFF2-40B4-BE49-F238E27FC236}">
                  <a16:creationId xmlns:a16="http://schemas.microsoft.com/office/drawing/2014/main" id="{1787224E-03DC-41DD-911C-4EE17B505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6150" name="Picture 10" descr="logo">
              <a:extLst>
                <a:ext uri="{FF2B5EF4-FFF2-40B4-BE49-F238E27FC236}">
                  <a16:creationId xmlns:a16="http://schemas.microsoft.com/office/drawing/2014/main" id="{F25CFA9F-52E1-4E6F-B2ED-86A7E26910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4">
            <a:extLst>
              <a:ext uri="{FF2B5EF4-FFF2-40B4-BE49-F238E27FC236}">
                <a16:creationId xmlns:a16="http://schemas.microsoft.com/office/drawing/2014/main" id="{45B46A6D-B1F8-4B82-AF82-691C01FDE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990600"/>
            <a:ext cx="7981950" cy="5373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pic>
        <p:nvPicPr>
          <p:cNvPr id="7171" name="Picture 35" descr="bloc noir">
            <a:extLst>
              <a:ext uri="{FF2B5EF4-FFF2-40B4-BE49-F238E27FC236}">
                <a16:creationId xmlns:a16="http://schemas.microsoft.com/office/drawing/2014/main" id="{EC319F90-5063-447D-AD2A-9258D754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9013"/>
            <a:ext cx="19415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8">
            <a:extLst>
              <a:ext uri="{FF2B5EF4-FFF2-40B4-BE49-F238E27FC236}">
                <a16:creationId xmlns:a16="http://schemas.microsoft.com/office/drawing/2014/main" id="{15B36779-6EC3-4D7F-89CF-3EB5EE58D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090613"/>
            <a:ext cx="17351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FF33CC"/>
                </a:solidFill>
                <a:latin typeface="Times Sans Serif" panose="02020603050405020304" pitchFamily="18" charset="0"/>
              </a:rPr>
              <a:t>OPTIONS</a:t>
            </a:r>
          </a:p>
        </p:txBody>
      </p:sp>
      <p:pic>
        <p:nvPicPr>
          <p:cNvPr id="7173" name="Object 37">
            <a:extLst>
              <a:ext uri="{FF2B5EF4-FFF2-40B4-BE49-F238E27FC236}">
                <a16:creationId xmlns:a16="http://schemas.microsoft.com/office/drawing/2014/main" id="{657BA1B4-56BD-4819-8FA2-4547D790B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71450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Object 39">
            <a:extLst>
              <a:ext uri="{FF2B5EF4-FFF2-40B4-BE49-F238E27FC236}">
                <a16:creationId xmlns:a16="http://schemas.microsoft.com/office/drawing/2014/main" id="{7630B32A-C0A4-4B2D-A1C9-298911B36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171450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Object 42">
            <a:extLst>
              <a:ext uri="{FF2B5EF4-FFF2-40B4-BE49-F238E27FC236}">
                <a16:creationId xmlns:a16="http://schemas.microsoft.com/office/drawing/2014/main" id="{EA6C6886-69F6-434A-8CED-4A7983BA8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41338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Object 43">
            <a:extLst>
              <a:ext uri="{FF2B5EF4-FFF2-40B4-BE49-F238E27FC236}">
                <a16:creationId xmlns:a16="http://schemas.microsoft.com/office/drawing/2014/main" id="{B796B0E9-F465-4F6F-9007-33B01888D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29146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Object 44">
            <a:extLst>
              <a:ext uri="{FF2B5EF4-FFF2-40B4-BE49-F238E27FC236}">
                <a16:creationId xmlns:a16="http://schemas.microsoft.com/office/drawing/2014/main" id="{349E0BA0-AE05-4D19-B1C6-FA2E5AF1A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41338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Object 45">
            <a:extLst>
              <a:ext uri="{FF2B5EF4-FFF2-40B4-BE49-F238E27FC236}">
                <a16:creationId xmlns:a16="http://schemas.microsoft.com/office/drawing/2014/main" id="{40F5AA32-B79A-4D60-96B4-6193AC5E1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53530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Object 46">
            <a:extLst>
              <a:ext uri="{FF2B5EF4-FFF2-40B4-BE49-F238E27FC236}">
                <a16:creationId xmlns:a16="http://schemas.microsoft.com/office/drawing/2014/main" id="{795AFB9C-3C3E-4159-A4D2-CCF22252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5353050"/>
            <a:ext cx="8302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0" name="Text Box 11">
            <a:extLst>
              <a:ext uri="{FF2B5EF4-FFF2-40B4-BE49-F238E27FC236}">
                <a16:creationId xmlns:a16="http://schemas.microsoft.com/office/drawing/2014/main" id="{4DF00461-8870-4C15-A2D2-CDC65A41D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1830388"/>
            <a:ext cx="17446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anose="020B0604020202020204" pitchFamily="34" charset="0"/>
              </a:rPr>
              <a:t>Formats photo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anose="020B0604020202020204" pitchFamily="34" charset="0"/>
              </a:rPr>
              <a:t>10x15 ou 13x18 ou 15x23.</a:t>
            </a:r>
          </a:p>
        </p:txBody>
      </p:sp>
      <p:sp>
        <p:nvSpPr>
          <p:cNvPr id="7181" name="Text Box 11">
            <a:extLst>
              <a:ext uri="{FF2B5EF4-FFF2-40B4-BE49-F238E27FC236}">
                <a16:creationId xmlns:a16="http://schemas.microsoft.com/office/drawing/2014/main" id="{937AD571-2867-4AA4-9639-C45FABFBC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1836738"/>
            <a:ext cx="24018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anose="020B0604020202020204" pitchFamily="34" charset="0"/>
              </a:rPr>
              <a:t>Habillage de la Box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anose="020B0604020202020204" pitchFamily="34" charset="0"/>
              </a:rPr>
              <a:t>Communiquez plus.</a:t>
            </a:r>
          </a:p>
        </p:txBody>
      </p:sp>
      <p:sp>
        <p:nvSpPr>
          <p:cNvPr id="7182" name="Text Box 11">
            <a:extLst>
              <a:ext uri="{FF2B5EF4-FFF2-40B4-BE49-F238E27FC236}">
                <a16:creationId xmlns:a16="http://schemas.microsoft.com/office/drawing/2014/main" id="{155D0F58-39A0-4BBA-8CE1-A75B7470B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0" y="2827338"/>
            <a:ext cx="24780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A0086"/>
                </a:solidFill>
                <a:latin typeface="Cabin" panose="020B0604020202020204" pitchFamily="34" charset="0"/>
                <a:cs typeface="TimesSansSerif" charset="0"/>
              </a:rPr>
              <a:t>Message personnalisé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A0086"/>
              </a:solidFill>
              <a:latin typeface="Cabin" panose="020B0604020202020204" pitchFamily="34" charset="0"/>
              <a:cs typeface="TimesSansSerif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A0086"/>
                </a:solidFill>
                <a:latin typeface="Cabin" panose="020B0604020202020204" pitchFamily="34" charset="0"/>
              </a:rPr>
              <a:t>Message libre</a:t>
            </a:r>
            <a:r>
              <a:rPr lang="fr-FR" altLang="fr-FR" sz="1000" b="0">
                <a:solidFill>
                  <a:srgbClr val="191919"/>
                </a:solidFill>
                <a:latin typeface="Cabin" panose="020B0604020202020204" pitchFamily="34" charset="0"/>
              </a:rPr>
              <a:t> : utilisez le clavier virtuel pour vous exprimer en toute liberté.</a:t>
            </a:r>
            <a:br>
              <a:rPr lang="fr-FR" altLang="fr-FR" sz="1000" b="0">
                <a:solidFill>
                  <a:srgbClr val="000000"/>
                </a:solidFill>
                <a:latin typeface="Cabin" panose="020B0604020202020204" pitchFamily="34" charset="0"/>
              </a:rPr>
            </a:br>
            <a:r>
              <a:rPr lang="fr-FR" altLang="fr-FR" sz="1000" b="0">
                <a:solidFill>
                  <a:srgbClr val="FA0086"/>
                </a:solidFill>
                <a:latin typeface="Cabin" panose="020B0604020202020204" pitchFamily="34" charset="0"/>
              </a:rPr>
              <a:t>Message prédéfini</a:t>
            </a:r>
            <a:r>
              <a:rPr lang="fr-FR" altLang="fr-FR" sz="1000" b="0">
                <a:solidFill>
                  <a:srgbClr val="191919"/>
                </a:solidFill>
                <a:latin typeface="Cabin" panose="020B0604020202020204" pitchFamily="34" charset="0"/>
              </a:rPr>
              <a:t> : choisissez votre message parmi une liste définie en amont.</a:t>
            </a:r>
            <a:r>
              <a:rPr lang="fr-FR" altLang="fr-FR" sz="1000" b="0">
                <a:solidFill>
                  <a:srgbClr val="FF33CC"/>
                </a:solidFill>
                <a:latin typeface="Cabin" panose="020B0604020202020204" pitchFamily="34" charset="0"/>
              </a:rPr>
              <a:t> </a:t>
            </a:r>
          </a:p>
        </p:txBody>
      </p:sp>
      <p:sp>
        <p:nvSpPr>
          <p:cNvPr id="7183" name="Text Box 11">
            <a:extLst>
              <a:ext uri="{FF2B5EF4-FFF2-40B4-BE49-F238E27FC236}">
                <a16:creationId xmlns:a16="http://schemas.microsoft.com/office/drawing/2014/main" id="{727238AE-568A-44F9-A5A9-F4EAED4E3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4052888"/>
            <a:ext cx="44021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anose="020B0604020202020204" pitchFamily="34" charset="0"/>
              </a:rPr>
              <a:t>Module Email / Facebook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anose="020B0604020202020204" pitchFamily="34" charset="0"/>
              </a:rPr>
              <a:t>Votre image se diffuse sans limites, les invités deviennent acteurs de votre propre communication. Récupérez l’ensemble des photos libres de droits et informations saisies. </a:t>
            </a:r>
            <a:r>
              <a:rPr lang="fr-FR" altLang="fr-FR" sz="1000" b="0" i="1">
                <a:latin typeface="Cabin" panose="020B0604020202020204" pitchFamily="34" charset="0"/>
              </a:rPr>
              <a:t>Cette option nécessite une connexion internet haut débit fournie par vos soins et dédiée à l’animation.</a:t>
            </a:r>
            <a:r>
              <a:rPr lang="fr-FR" altLang="fr-FR" sz="1000">
                <a:latin typeface="Cabin" panose="020B0604020202020204" pitchFamily="34" charset="0"/>
              </a:rPr>
              <a:t> </a:t>
            </a:r>
          </a:p>
        </p:txBody>
      </p:sp>
      <p:sp>
        <p:nvSpPr>
          <p:cNvPr id="7184" name="Text Box 11">
            <a:extLst>
              <a:ext uri="{FF2B5EF4-FFF2-40B4-BE49-F238E27FC236}">
                <a16:creationId xmlns:a16="http://schemas.microsoft.com/office/drawing/2014/main" id="{9134DEEB-D1BC-423B-9797-5A0A462D9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947988"/>
            <a:ext cx="292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anose="020B0604020202020204" pitchFamily="34" charset="0"/>
              </a:rPr>
              <a:t>Cdrom des photos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anose="020B0604020202020204" pitchFamily="34" charset="0"/>
              </a:rPr>
              <a:t>Récupérez l’ensemble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anose="020B0604020202020204" pitchFamily="34" charset="0"/>
              </a:rPr>
              <a:t>des photos libres de droits.</a:t>
            </a:r>
          </a:p>
        </p:txBody>
      </p:sp>
      <p:sp>
        <p:nvSpPr>
          <p:cNvPr id="7185" name="Text Box 11">
            <a:extLst>
              <a:ext uri="{FF2B5EF4-FFF2-40B4-BE49-F238E27FC236}">
                <a16:creationId xmlns:a16="http://schemas.microsoft.com/office/drawing/2014/main" id="{17494EB9-21D6-4D24-9D0C-38E4D8C3A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4090988"/>
            <a:ext cx="29257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anose="020B0604020202020204" pitchFamily="34" charset="0"/>
              </a:rPr>
              <a:t>Diaporama des photos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anose="020B0604020202020204" pitchFamily="34" charset="0"/>
              </a:rPr>
              <a:t>Partagez les émotions grâce </a:t>
            </a:r>
            <a:br>
              <a:rPr lang="fr-FR" altLang="fr-FR" sz="1000" b="0">
                <a:latin typeface="Cabin" panose="020B0604020202020204" pitchFamily="34" charset="0"/>
              </a:rPr>
            </a:br>
            <a:r>
              <a:rPr lang="fr-FR" altLang="fr-FR" sz="1000" b="0">
                <a:latin typeface="Cabin" panose="020B0604020202020204" pitchFamily="34" charset="0"/>
              </a:rPr>
              <a:t>à une simple connexion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anose="020B0604020202020204" pitchFamily="34" charset="0"/>
              </a:rPr>
              <a:t>la Box à votre écran.</a:t>
            </a:r>
          </a:p>
        </p:txBody>
      </p:sp>
      <p:sp>
        <p:nvSpPr>
          <p:cNvPr id="7186" name="Text Box 11">
            <a:extLst>
              <a:ext uri="{FF2B5EF4-FFF2-40B4-BE49-F238E27FC236}">
                <a16:creationId xmlns:a16="http://schemas.microsoft.com/office/drawing/2014/main" id="{7D14ED23-448B-4D38-9305-D71B0EE52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5383213"/>
            <a:ext cx="292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anose="020B0604020202020204" pitchFamily="34" charset="0"/>
              </a:rPr>
              <a:t>Mise en ligne des photos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anose="020B0604020202020204" pitchFamily="34" charset="0"/>
              </a:rPr>
              <a:t>Replongez vos invités dans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anose="020B0604020202020204" pitchFamily="34" charset="0"/>
              </a:rPr>
              <a:t>l’ambiance de l’événement.</a:t>
            </a:r>
          </a:p>
        </p:txBody>
      </p:sp>
      <p:sp>
        <p:nvSpPr>
          <p:cNvPr id="7187" name="Text Box 11">
            <a:extLst>
              <a:ext uri="{FF2B5EF4-FFF2-40B4-BE49-F238E27FC236}">
                <a16:creationId xmlns:a16="http://schemas.microsoft.com/office/drawing/2014/main" id="{DD8416F6-F273-4BE6-A446-766DA6FB0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5386388"/>
            <a:ext cx="292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FF33CC"/>
                </a:solidFill>
                <a:latin typeface="Cabin" panose="020B0604020202020204" pitchFamily="34" charset="0"/>
              </a:rPr>
              <a:t>Pochettes photo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000" b="0">
              <a:solidFill>
                <a:srgbClr val="FF33CC"/>
              </a:solidFill>
              <a:latin typeface="Cabin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latin typeface="Cabin" panose="020B0604020202020204" pitchFamily="34" charset="0"/>
              </a:rPr>
              <a:t>Les invités repartent avec leurs photos dans des pochettes personnalisées à vos couleurs.</a:t>
            </a:r>
          </a:p>
        </p:txBody>
      </p:sp>
      <p:pic>
        <p:nvPicPr>
          <p:cNvPr id="7188" name="Object 62">
            <a:extLst>
              <a:ext uri="{FF2B5EF4-FFF2-40B4-BE49-F238E27FC236}">
                <a16:creationId xmlns:a16="http://schemas.microsoft.com/office/drawing/2014/main" id="{EBB546AC-D449-4321-99D8-6C65CE5C8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5205413"/>
            <a:ext cx="1360488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66" descr="borne">
            <a:extLst>
              <a:ext uri="{FF2B5EF4-FFF2-40B4-BE49-F238E27FC236}">
                <a16:creationId xmlns:a16="http://schemas.microsoft.com/office/drawing/2014/main" id="{841A7F06-604C-4C66-8B2E-0A01A518C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1089025"/>
            <a:ext cx="3149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90" name="Group 70">
            <a:extLst>
              <a:ext uri="{FF2B5EF4-FFF2-40B4-BE49-F238E27FC236}">
                <a16:creationId xmlns:a16="http://schemas.microsoft.com/office/drawing/2014/main" id="{F8ECC714-BEF2-4F8C-9DD2-7DBE050731AC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7193" name="Rectangle 71">
              <a:hlinkClick r:id="rId13"/>
              <a:extLst>
                <a:ext uri="{FF2B5EF4-FFF2-40B4-BE49-F238E27FC236}">
                  <a16:creationId xmlns:a16="http://schemas.microsoft.com/office/drawing/2014/main" id="{0984EBA7-064D-4C69-A8D6-C80D067CC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7194" name="Picture 72" descr="logo">
              <a:extLst>
                <a:ext uri="{FF2B5EF4-FFF2-40B4-BE49-F238E27FC236}">
                  <a16:creationId xmlns:a16="http://schemas.microsoft.com/office/drawing/2014/main" id="{E3433662-61FF-47D3-800A-1B1D3B088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91" name="Picture 74" descr="option_perso_texte">
            <a:extLst>
              <a:ext uri="{FF2B5EF4-FFF2-40B4-BE49-F238E27FC236}">
                <a16:creationId xmlns:a16="http://schemas.microsoft.com/office/drawing/2014/main" id="{EAD29F2B-0A23-4CB8-AC31-A068B864E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2914650"/>
            <a:ext cx="831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76" descr="Option_Message_personnalise">
            <a:extLst>
              <a:ext uri="{FF2B5EF4-FFF2-40B4-BE49-F238E27FC236}">
                <a16:creationId xmlns:a16="http://schemas.microsoft.com/office/drawing/2014/main" id="{F69D0585-FF34-4B60-B2B0-70FB6D4B0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66975"/>
            <a:ext cx="19621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0">
            <a:extLst>
              <a:ext uri="{FF2B5EF4-FFF2-40B4-BE49-F238E27FC236}">
                <a16:creationId xmlns:a16="http://schemas.microsoft.com/office/drawing/2014/main" id="{D79C6797-2C83-41BF-A9C8-C24DB0D5C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6850"/>
            <a:ext cx="9953625" cy="4487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8195" name="Picture 52" descr="annonceurs">
            <a:extLst>
              <a:ext uri="{FF2B5EF4-FFF2-40B4-BE49-F238E27FC236}">
                <a16:creationId xmlns:a16="http://schemas.microsoft.com/office/drawing/2014/main" id="{2AF6C052-EF25-4A1F-8E24-35BB76625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300"/>
            <a:ext cx="9906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7" descr="bloc noir">
            <a:extLst>
              <a:ext uri="{FF2B5EF4-FFF2-40B4-BE49-F238E27FC236}">
                <a16:creationId xmlns:a16="http://schemas.microsoft.com/office/drawing/2014/main" id="{B230ECEF-75A2-4708-98B4-35A0DFCB7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68438"/>
            <a:ext cx="20939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Group 59">
            <a:extLst>
              <a:ext uri="{FF2B5EF4-FFF2-40B4-BE49-F238E27FC236}">
                <a16:creationId xmlns:a16="http://schemas.microsoft.com/office/drawing/2014/main" id="{FABDD56A-85DD-4EA1-9DF8-08565A67775C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8200" name="Rectangle 60">
              <a:hlinkClick r:id="rId5"/>
              <a:extLst>
                <a:ext uri="{FF2B5EF4-FFF2-40B4-BE49-F238E27FC236}">
                  <a16:creationId xmlns:a16="http://schemas.microsoft.com/office/drawing/2014/main" id="{34558753-0B69-4064-AA6A-6006A7CCB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8201" name="Picture 61" descr="logo">
              <a:extLst>
                <a:ext uri="{FF2B5EF4-FFF2-40B4-BE49-F238E27FC236}">
                  <a16:creationId xmlns:a16="http://schemas.microsoft.com/office/drawing/2014/main" id="{1E41317F-018F-4759-97DF-F2913A675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8" name="Picture 62" descr="bloc noir">
            <a:extLst>
              <a:ext uri="{FF2B5EF4-FFF2-40B4-BE49-F238E27FC236}">
                <a16:creationId xmlns:a16="http://schemas.microsoft.com/office/drawing/2014/main" id="{D79F615D-BB66-46DC-A8FD-50E644DA6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46526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38">
            <a:extLst>
              <a:ext uri="{FF2B5EF4-FFF2-40B4-BE49-F238E27FC236}">
                <a16:creationId xmlns:a16="http://schemas.microsoft.com/office/drawing/2014/main" id="{B62FFBB9-B40A-4DC4-AF3D-DA32A90C6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55257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anose="02020603050405020304" pitchFamily="18" charset="0"/>
              </a:rPr>
              <a:t>RÉFÉRENCES</a:t>
            </a:r>
            <a:r>
              <a:rPr lang="fr-FR" altLang="fr-FR" sz="1800" b="0">
                <a:solidFill>
                  <a:srgbClr val="FF33CC"/>
                </a:solidFill>
                <a:latin typeface="Times Sans Serif" panose="02020603050405020304" pitchFamily="18" charset="0"/>
              </a:rPr>
              <a:t> ANNONCEURS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BDF98E96-FABE-4401-8C12-EE6F6650D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6850"/>
            <a:ext cx="9953625" cy="5040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9219" name="Picture 10" descr="agence">
            <a:extLst>
              <a:ext uri="{FF2B5EF4-FFF2-40B4-BE49-F238E27FC236}">
                <a16:creationId xmlns:a16="http://schemas.microsoft.com/office/drawing/2014/main" id="{BCAAD3F1-DABE-4D05-A462-A899D9B15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9775"/>
            <a:ext cx="9906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bloc noir">
            <a:extLst>
              <a:ext uri="{FF2B5EF4-FFF2-40B4-BE49-F238E27FC236}">
                <a16:creationId xmlns:a16="http://schemas.microsoft.com/office/drawing/2014/main" id="{BB3D42B6-780F-43EC-9C73-DB30B33A6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68438"/>
            <a:ext cx="20939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Group 17">
            <a:extLst>
              <a:ext uri="{FF2B5EF4-FFF2-40B4-BE49-F238E27FC236}">
                <a16:creationId xmlns:a16="http://schemas.microsoft.com/office/drawing/2014/main" id="{91F2B764-E39B-4D27-84E8-968A60ABAA3C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0"/>
            <a:ext cx="1355725" cy="723900"/>
            <a:chOff x="1666" y="0"/>
            <a:chExt cx="854" cy="456"/>
          </a:xfrm>
        </p:grpSpPr>
        <p:sp>
          <p:nvSpPr>
            <p:cNvPr id="9224" name="Rectangle 18">
              <a:hlinkClick r:id="rId5"/>
              <a:extLst>
                <a:ext uri="{FF2B5EF4-FFF2-40B4-BE49-F238E27FC236}">
                  <a16:creationId xmlns:a16="http://schemas.microsoft.com/office/drawing/2014/main" id="{22DED371-8A31-48C9-AA9E-8D99B42AD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pic>
          <p:nvPicPr>
            <p:cNvPr id="9225" name="Picture 19" descr="logo">
              <a:extLst>
                <a:ext uri="{FF2B5EF4-FFF2-40B4-BE49-F238E27FC236}">
                  <a16:creationId xmlns:a16="http://schemas.microsoft.com/office/drawing/2014/main" id="{CB872441-E6DE-4018-8F8D-FE876A9CBE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2" name="Picture 20" descr="bloc noir">
            <a:extLst>
              <a:ext uri="{FF2B5EF4-FFF2-40B4-BE49-F238E27FC236}">
                <a16:creationId xmlns:a16="http://schemas.microsoft.com/office/drawing/2014/main" id="{CFF18668-703F-47EB-BD15-2B8B27D71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465263"/>
            <a:ext cx="19415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38">
            <a:extLst>
              <a:ext uri="{FF2B5EF4-FFF2-40B4-BE49-F238E27FC236}">
                <a16:creationId xmlns:a16="http://schemas.microsoft.com/office/drawing/2014/main" id="{073877DF-73B3-403D-A919-1D5DBE584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552575"/>
            <a:ext cx="39735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chemeClr val="bg1"/>
                </a:solidFill>
                <a:latin typeface="Times Sans Serif" panose="02020603050405020304" pitchFamily="18" charset="0"/>
              </a:rPr>
              <a:t>RÉFÉRENCES</a:t>
            </a:r>
            <a:r>
              <a:rPr lang="fr-FR" altLang="fr-FR" sz="1800" b="0">
                <a:solidFill>
                  <a:srgbClr val="FF33CC"/>
                </a:solidFill>
                <a:latin typeface="Times Sans Serif" panose="02020603050405020304" pitchFamily="18" charset="0"/>
              </a:rPr>
              <a:t> AGENCES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>
            <a:hlinkClick r:id="rId2"/>
            <a:extLst>
              <a:ext uri="{FF2B5EF4-FFF2-40B4-BE49-F238E27FC236}">
                <a16:creationId xmlns:a16="http://schemas.microsoft.com/office/drawing/2014/main" id="{7458D144-75C6-4D5F-B918-F2177DB2E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0"/>
            <a:ext cx="134302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11267" name="Rectangle 19">
            <a:extLst>
              <a:ext uri="{FF2B5EF4-FFF2-40B4-BE49-F238E27FC236}">
                <a16:creationId xmlns:a16="http://schemas.microsoft.com/office/drawing/2014/main" id="{A9E587A1-2EB3-44D5-BC7C-0D1ED7908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1771650"/>
            <a:ext cx="3505200" cy="3905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FA1E7D1F-4FE4-4A0E-BB85-ED975C098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043113"/>
            <a:ext cx="41402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600" dirty="0">
                <a:solidFill>
                  <a:srgbClr val="FF33CC"/>
                </a:solidFill>
                <a:latin typeface="Georgia" panose="02040502050405020303" pitchFamily="18" charset="0"/>
              </a:rPr>
              <a:t>COORDONNÉES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600" dirty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rgbClr val="FF33CC"/>
                </a:solidFill>
                <a:latin typeface="Georgia" panose="02040502050405020303" pitchFamily="18" charset="0"/>
              </a:rPr>
              <a:t>PEOPLE BOX EVENT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rgbClr val="FF33CC"/>
                </a:solidFill>
                <a:latin typeface="Georgia" panose="02040502050405020303" pitchFamily="18" charset="0"/>
              </a:rPr>
              <a:t>PICTURESBOX EVENT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solidFill>
                <a:srgbClr val="FF33CC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9 rue </a:t>
            </a:r>
            <a:r>
              <a:rPr lang="fr-FR" altLang="fr-FR" sz="1100" dirty="0" err="1">
                <a:latin typeface="Georgia" panose="02040502050405020303" pitchFamily="18" charset="0"/>
              </a:rPr>
              <a:t>Alasseur</a:t>
            </a:r>
            <a:r>
              <a:rPr lang="fr-FR" altLang="fr-FR" sz="1100" dirty="0">
                <a:latin typeface="Georgia" panose="02040502050405020303" pitchFamily="18" charset="0"/>
              </a:rPr>
              <a:t> - 75015 Paris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 +33 (1) 1 42 88 00 33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</a:rPr>
              <a:t>     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latin typeface="Georgia" panose="02040502050405020303" pitchFamily="18" charset="0"/>
                <a:hlinkClick r:id="rId3"/>
              </a:rPr>
              <a:t>picturesboxcontact@orange.fr</a:t>
            </a: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Frédéric Béraud – Chargé de Production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François Graindorge – Chargé de Développement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1050" dirty="0">
                <a:latin typeface="Georgia" panose="02040502050405020303" pitchFamily="18" charset="0"/>
              </a:rPr>
              <a:t>                   Michèle Auffret – Chargée Clientèle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chemeClr val="bg1"/>
                </a:solidFill>
                <a:latin typeface="Georgia" panose="02040502050405020303" pitchFamily="18" charset="0"/>
                <a:hlinkClick r:id="rId4"/>
              </a:rPr>
              <a:t>www.peoplebox.fr</a:t>
            </a:r>
            <a:endParaRPr lang="fr-FR" altLang="fr-FR" sz="11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fr-FR" altLang="fr-FR" sz="11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chemeClr val="bg1"/>
                </a:solidFill>
                <a:latin typeface="Georgia" panose="02040502050405020303" pitchFamily="18" charset="0"/>
              </a:rPr>
              <a:t> facebook.com/PEOPLEBOX</a:t>
            </a:r>
          </a:p>
        </p:txBody>
      </p:sp>
      <p:grpSp>
        <p:nvGrpSpPr>
          <p:cNvPr id="11269" name="Group 33">
            <a:extLst>
              <a:ext uri="{FF2B5EF4-FFF2-40B4-BE49-F238E27FC236}">
                <a16:creationId xmlns:a16="http://schemas.microsoft.com/office/drawing/2014/main" id="{395C3D65-88A5-4577-A870-7F3436833642}"/>
              </a:ext>
            </a:extLst>
          </p:cNvPr>
          <p:cNvGrpSpPr>
            <a:grpSpLocks/>
          </p:cNvGrpSpPr>
          <p:nvPr/>
        </p:nvGrpSpPr>
        <p:grpSpPr bwMode="auto">
          <a:xfrm>
            <a:off x="3954780" y="3445828"/>
            <a:ext cx="271463" cy="196850"/>
            <a:chOff x="1991" y="1972"/>
            <a:chExt cx="171" cy="124"/>
          </a:xfrm>
        </p:grpSpPr>
        <p:pic>
          <p:nvPicPr>
            <p:cNvPr id="11276" name="Object 26">
              <a:extLst>
                <a:ext uri="{FF2B5EF4-FFF2-40B4-BE49-F238E27FC236}">
                  <a16:creationId xmlns:a16="http://schemas.microsoft.com/office/drawing/2014/main" id="{E37AC4FB-481C-4F9C-A471-7DEA0CFB9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1983"/>
              <a:ext cx="126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7" name="Line 27">
              <a:extLst>
                <a:ext uri="{FF2B5EF4-FFF2-40B4-BE49-F238E27FC236}">
                  <a16:creationId xmlns:a16="http://schemas.microsoft.com/office/drawing/2014/main" id="{F128CE1C-0434-44CC-83DE-FB6476C40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1972"/>
              <a:ext cx="0" cy="124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11270" name="Group 35">
            <a:extLst>
              <a:ext uri="{FF2B5EF4-FFF2-40B4-BE49-F238E27FC236}">
                <a16:creationId xmlns:a16="http://schemas.microsoft.com/office/drawing/2014/main" id="{EE9AD881-95C9-4DE0-BD2E-738FA83B248F}"/>
              </a:ext>
            </a:extLst>
          </p:cNvPr>
          <p:cNvGrpSpPr>
            <a:grpSpLocks/>
          </p:cNvGrpSpPr>
          <p:nvPr/>
        </p:nvGrpSpPr>
        <p:grpSpPr bwMode="auto">
          <a:xfrm>
            <a:off x="3584575" y="3930650"/>
            <a:ext cx="271463" cy="196850"/>
            <a:chOff x="1991" y="2444"/>
            <a:chExt cx="171" cy="124"/>
          </a:xfrm>
        </p:grpSpPr>
        <p:pic>
          <p:nvPicPr>
            <p:cNvPr id="11274" name="Object 25">
              <a:extLst>
                <a:ext uri="{FF2B5EF4-FFF2-40B4-BE49-F238E27FC236}">
                  <a16:creationId xmlns:a16="http://schemas.microsoft.com/office/drawing/2014/main" id="{A97E4ECC-1863-4360-AB17-472D3C3976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2471"/>
              <a:ext cx="138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5" name="Line 29">
              <a:extLst>
                <a:ext uri="{FF2B5EF4-FFF2-40B4-BE49-F238E27FC236}">
                  <a16:creationId xmlns:a16="http://schemas.microsoft.com/office/drawing/2014/main" id="{AF906668-F7A0-4F61-8B65-BCC93254A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2444"/>
              <a:ext cx="0" cy="124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</p:grpSp>
      <p:grpSp>
        <p:nvGrpSpPr>
          <p:cNvPr id="11271" name="Group 30">
            <a:extLst>
              <a:ext uri="{FF2B5EF4-FFF2-40B4-BE49-F238E27FC236}">
                <a16:creationId xmlns:a16="http://schemas.microsoft.com/office/drawing/2014/main" id="{CC0F6F3F-223E-4FB8-895B-2DB83F43C09A}"/>
              </a:ext>
            </a:extLst>
          </p:cNvPr>
          <p:cNvGrpSpPr>
            <a:grpSpLocks/>
          </p:cNvGrpSpPr>
          <p:nvPr/>
        </p:nvGrpSpPr>
        <p:grpSpPr bwMode="auto">
          <a:xfrm>
            <a:off x="4102100" y="1104900"/>
            <a:ext cx="1782763" cy="950913"/>
            <a:chOff x="1666" y="0"/>
            <a:chExt cx="854" cy="456"/>
          </a:xfrm>
        </p:grpSpPr>
        <p:sp>
          <p:nvSpPr>
            <p:cNvPr id="11272" name="Rectangle 31">
              <a:hlinkClick r:id="rId2"/>
              <a:extLst>
                <a:ext uri="{FF2B5EF4-FFF2-40B4-BE49-F238E27FC236}">
                  <a16:creationId xmlns:a16="http://schemas.microsoft.com/office/drawing/2014/main" id="{2386A5C2-60B6-4380-B411-71618F26D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0"/>
              <a:ext cx="840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Verdana" panose="020B0604030504040204" pitchFamily="34" charset="0"/>
              </a:endParaRPr>
            </a:p>
          </p:txBody>
        </p:sp>
        <p:pic>
          <p:nvPicPr>
            <p:cNvPr id="11273" name="Picture 32" descr="logo">
              <a:extLst>
                <a:ext uri="{FF2B5EF4-FFF2-40B4-BE49-F238E27FC236}">
                  <a16:creationId xmlns:a16="http://schemas.microsoft.com/office/drawing/2014/main" id="{C03EBD5B-1FE8-4B56-B251-05C59821C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72"/>
              <a:ext cx="85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dèle par défaut">
  <a:themeElements>
    <a:clrScheme name="Modèle par défau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6072</TotalTime>
  <Words>210</Words>
  <Application>Microsoft Office PowerPoint</Application>
  <PresentationFormat>Format A4 (210 x 297 mm)</PresentationFormat>
  <Paragraphs>58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Georgia</vt:lpstr>
      <vt:lpstr>Cabin</vt:lpstr>
      <vt:lpstr>Times Sans Serif</vt:lpstr>
      <vt:lpstr>Times New Roman</vt:lpstr>
      <vt:lpstr>Calibri</vt:lpstr>
      <vt:lpstr>Verdana</vt:lpstr>
      <vt:lpstr>TimesSansSerif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PeopleBox</dc:creator>
  <cp:lastModifiedBy>castor troy</cp:lastModifiedBy>
  <cp:revision>378</cp:revision>
  <dcterms:created xsi:type="dcterms:W3CDTF">2006-09-25T13:45:15Z</dcterms:created>
  <dcterms:modified xsi:type="dcterms:W3CDTF">2018-07-16T08:25:45Z</dcterms:modified>
</cp:coreProperties>
</file>