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89" r:id="rId4"/>
    <p:sldId id="290" r:id="rId5"/>
    <p:sldId id="263" r:id="rId6"/>
    <p:sldId id="281" r:id="rId7"/>
    <p:sldId id="288" r:id="rId8"/>
    <p:sldId id="285" r:id="rId9"/>
  </p:sldIdLst>
  <p:sldSz cx="9906000" cy="6858000" type="A4"/>
  <p:notesSz cx="6858000" cy="9144000"/>
  <p:embeddedFontLst>
    <p:embeddedFont>
      <p:font typeface="Cabin" panose="020B060402020202020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eorgia" panose="02040502050405020303" pitchFamily="18" charset="0"/>
      <p:regular r:id="rId19"/>
      <p:bold r:id="rId20"/>
      <p:italic r:id="rId21"/>
      <p:boldItalic r:id="rId22"/>
    </p:embeddedFont>
    <p:embeddedFont>
      <p:font typeface="Times Sans Serif" panose="020B0604020202020204" charset="0"/>
      <p:regular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>
          <p15:clr>
            <a:srgbClr val="A4A3A4"/>
          </p15:clr>
        </p15:guide>
        <p15:guide id="2" pos="8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5F5F5F"/>
    <a:srgbClr val="4D4D4D"/>
    <a:srgbClr val="0000CC"/>
    <a:srgbClr val="D60093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790" autoAdjust="0"/>
    <p:restoredTop sz="93076" autoAdjust="0"/>
  </p:normalViewPr>
  <p:slideViewPr>
    <p:cSldViewPr snapToGrid="0">
      <p:cViewPr varScale="1">
        <p:scale>
          <a:sx n="126" d="100"/>
          <a:sy n="126" d="100"/>
        </p:scale>
        <p:origin x="402" y="132"/>
      </p:cViewPr>
      <p:guideLst>
        <p:guide orient="horz" pos="572"/>
        <p:guide pos="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DAD55749-45CA-4381-A38A-BD874D1F47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23321F88-13E5-4C04-8397-31294C25059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47FF9063-B61C-413C-A3D4-CEAD8C9FE53C}" type="datetimeFigureOut">
              <a:rPr lang="fr-FR" altLang="fr-FR"/>
              <a:pPr>
                <a:defRPr/>
              </a:pPr>
              <a:t>16/07/2018</a:t>
            </a:fld>
            <a:endParaRPr lang="fr-FR" altLang="fr-F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4A47CE5-CDFB-4A07-9E3C-F1DC19DC938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EF4E686F-49AD-42A2-9B03-13D3444E274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C35A88C3-E938-460A-BE55-C8B905AC217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4806CEA4-1211-4C2C-B4B0-D91A02910D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7C56047C-508E-4FAB-9EFF-DBCA9C1A76E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2F1D15-422D-448C-87C0-7CE7B4D96C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2C2D83-A086-4551-BA89-B99373130E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2E5BEC-139B-47DD-9BBB-54CAE131EC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09370-8980-4414-8BB5-14CE9DDC9D3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4725465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97F232-9A61-443A-9504-C2212D4529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B5DC1D-0EA4-4888-B69B-0B22A70349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1395BC-BF7E-487A-BF1C-CCB838130B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18D29-F6F1-446A-B154-A24F8CBA7B8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5290786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11DA72-14EA-4C5D-A2FC-5AA9CE6CD2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53F1A6-DD0A-4813-BFC7-73A4515724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9433BD-2385-4713-8577-4F117A523A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D2432-3383-4BA0-8B04-1E93870DE47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6892443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C16C17-79C9-4FE3-B96D-311D59CFD8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A31F7B-97B9-4695-A204-0FC562B98E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861917-E822-4A60-845E-FD3E20AE40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01AE2-E595-4A09-91B0-BD8F1FA9AD9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7483650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09A79C-A85F-41C4-92A9-B41A6ED106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13282B-B216-4EB4-9099-421A1A0B1B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AB08AC-BA2D-414D-8D95-BAFF9F0ED8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918F-514E-4BB8-8189-7D97C43F306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2585223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B974E4-02A0-4691-AC03-89DC592D06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66327E-F469-4AFE-B5B3-8278658848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B36FE8-BEA5-463E-8275-9915592271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84CDF-12DF-49C1-B0F8-80FE4DD33E1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7835338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F339133-A288-486B-A8CB-2E9E7A58D2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0BF778D-3B81-4D8D-AC24-5F63440A7E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9763867-26E0-4DAB-BEB8-75F9905FF4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A707D-BF50-451C-9657-663D323F654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0567097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469E701-8BCF-49EB-9D23-FA3A8DE372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4C92AA3-C827-43DC-B123-2055BA03DC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9F8D324-C9DD-46BA-967F-096E38F689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7AD45-6527-4848-8C32-2EE0C434D34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2433416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2A80202-B60D-4830-81AB-108426C79F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74DA719-FD13-4CBD-AE54-B7A691443C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3206A26-C7A6-4C66-90B0-14951A847F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29358-B7DE-42CD-B1BC-5075E0F6012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2313424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8B1860-E972-4C34-B33B-6CA8F71618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8987D3-99E9-4E73-A534-CAA086B448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5CF2EC-077E-41B8-BC01-B3595396C6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981DA-97CA-4DFA-85FA-E839495A22B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1162715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7C997-7096-48C7-A026-14156DA4C1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52275A-025B-46EF-9179-363033335D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3AF254-19CF-4C4F-BA06-B066851C1B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200FC-B2A6-4185-B136-9A1CA856430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008143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2FC1A8E-E718-4F20-A3B6-4893B6BD6C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 du masque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751053F-2893-43D3-9FC6-F39561A948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0103269-ED1D-4F26-95E5-84069CA21E1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0938788-E714-494B-8B4A-15597E4C00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A228FA8-55AA-420E-8A8F-228FED5358F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75CEE1D-2EA5-4889-89FA-47FDAB1289E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hyperlink" Target="http://peoplebox.f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eoplebox.fr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4.png"/><Relationship Id="rId4" Type="http://schemas.openxmlformats.org/officeDocument/2006/relationships/hyperlink" Target="http://peoplebox.fr/" TargetMode="External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18.jpeg"/><Relationship Id="rId12" Type="http://schemas.openxmlformats.org/officeDocument/2006/relationships/image" Target="../media/image14.jpeg"/><Relationship Id="rId2" Type="http://schemas.openxmlformats.org/officeDocument/2006/relationships/hyperlink" Target="http://peoplebox.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1.jpeg"/><Relationship Id="rId5" Type="http://schemas.openxmlformats.org/officeDocument/2006/relationships/image" Target="../media/image16.jpeg"/><Relationship Id="rId10" Type="http://schemas.openxmlformats.org/officeDocument/2006/relationships/image" Target="../media/image20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hyperlink" Target="http://peoplebox.fr/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.jpeg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openxmlformats.org/officeDocument/2006/relationships/image" Target="../media/image31.jpe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peoplebox.fr/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peoplebox.fr/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icturesbox@orange.fr?subject=Demande%20d'information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peoplebox.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hyperlink" Target="http://www.peoplebox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8" descr="presentation">
            <a:extLst>
              <a:ext uri="{FF2B5EF4-FFF2-40B4-BE49-F238E27FC236}">
                <a16:creationId xmlns:a16="http://schemas.microsoft.com/office/drawing/2014/main" id="{D127E81F-B3D0-4E37-A21C-BDE599185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6">
            <a:extLst>
              <a:ext uri="{FF2B5EF4-FFF2-40B4-BE49-F238E27FC236}">
                <a16:creationId xmlns:a16="http://schemas.microsoft.com/office/drawing/2014/main" id="{B6C8B149-2FCA-42AA-B6F8-7BD78DD9C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675" y="2085975"/>
            <a:ext cx="1552575" cy="2952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6" name="Rectangle 16">
            <a:hlinkClick r:id="rId4"/>
            <a:extLst>
              <a:ext uri="{FF2B5EF4-FFF2-40B4-BE49-F238E27FC236}">
                <a16:creationId xmlns:a16="http://schemas.microsoft.com/office/drawing/2014/main" id="{7B41115D-FB91-4A17-992D-D0F139513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50" y="0"/>
            <a:ext cx="13716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7" name="Rectangle 38">
            <a:extLst>
              <a:ext uri="{FF2B5EF4-FFF2-40B4-BE49-F238E27FC236}">
                <a16:creationId xmlns:a16="http://schemas.microsoft.com/office/drawing/2014/main" id="{79A035A3-E4B3-4897-BBD3-8EFC9389D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2038350"/>
            <a:ext cx="19923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700" b="0">
                <a:solidFill>
                  <a:srgbClr val="FF33CC"/>
                </a:solidFill>
                <a:latin typeface="Times Sans Serif" pitchFamily="18" charset="0"/>
              </a:rPr>
              <a:t>PRÉSENTATION</a:t>
            </a:r>
          </a:p>
        </p:txBody>
      </p:sp>
      <p:grpSp>
        <p:nvGrpSpPr>
          <p:cNvPr id="3078" name="Group 33">
            <a:extLst>
              <a:ext uri="{FF2B5EF4-FFF2-40B4-BE49-F238E27FC236}">
                <a16:creationId xmlns:a16="http://schemas.microsoft.com/office/drawing/2014/main" id="{3304914E-B3AA-49D7-BB59-2D700B7B9AE6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3080" name="Rectangle 34">
              <a:hlinkClick r:id="rId4"/>
              <a:extLst>
                <a:ext uri="{FF2B5EF4-FFF2-40B4-BE49-F238E27FC236}">
                  <a16:creationId xmlns:a16="http://schemas.microsoft.com/office/drawing/2014/main" id="{F3AA0045-5140-4706-B614-D50E9E839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3081" name="Picture 35" descr="logo">
              <a:extLst>
                <a:ext uri="{FF2B5EF4-FFF2-40B4-BE49-F238E27FC236}">
                  <a16:creationId xmlns:a16="http://schemas.microsoft.com/office/drawing/2014/main" id="{7C0C028A-D054-4485-B8BC-3107227AAB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9" name="Image 2">
            <a:extLst>
              <a:ext uri="{FF2B5EF4-FFF2-40B4-BE49-F238E27FC236}">
                <a16:creationId xmlns:a16="http://schemas.microsoft.com/office/drawing/2014/main" id="{0E6ABF6C-D369-4DD8-88AF-483C7920B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4">
            <a:extLst>
              <a:ext uri="{FF2B5EF4-FFF2-40B4-BE49-F238E27FC236}">
                <a16:creationId xmlns:a16="http://schemas.microsoft.com/office/drawing/2014/main" id="{A039634A-34C3-4D0E-841B-6FE2A6FEB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866775"/>
            <a:ext cx="7458075" cy="56578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4099" name="Picture 45" descr="ecran V4">
            <a:extLst>
              <a:ext uri="{FF2B5EF4-FFF2-40B4-BE49-F238E27FC236}">
                <a16:creationId xmlns:a16="http://schemas.microsoft.com/office/drawing/2014/main" id="{9B0E14A1-4B11-493F-81C8-BBF3ED575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1573213"/>
            <a:ext cx="5913437" cy="417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11">
            <a:extLst>
              <a:ext uri="{FF2B5EF4-FFF2-40B4-BE49-F238E27FC236}">
                <a16:creationId xmlns:a16="http://schemas.microsoft.com/office/drawing/2014/main" id="{6F01C404-988F-4596-9C23-57B015EF3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2563813"/>
            <a:ext cx="14112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100" b="0">
                <a:latin typeface="Cabin" pitchFamily="34" charset="0"/>
              </a:rPr>
              <a:t>Affichage sous forme de vignettes</a:t>
            </a:r>
          </a:p>
        </p:txBody>
      </p:sp>
      <p:sp>
        <p:nvSpPr>
          <p:cNvPr id="4101" name="Text Box 13">
            <a:extLst>
              <a:ext uri="{FF2B5EF4-FFF2-40B4-BE49-F238E27FC236}">
                <a16:creationId xmlns:a16="http://schemas.microsoft.com/office/drawing/2014/main" id="{715DF715-6E8A-4BD4-9676-363C54FBF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752850"/>
            <a:ext cx="15430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100" b="0">
                <a:latin typeface="Cabin" pitchFamily="34" charset="0"/>
              </a:rPr>
              <a:t>Défilement tactile,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100" b="0">
                <a:latin typeface="Cabin" pitchFamily="34" charset="0"/>
              </a:rPr>
              <a:t>un simple touch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100" b="0">
                <a:latin typeface="Cabin" pitchFamily="34" charset="0"/>
              </a:rPr>
              <a:t>pour imprimer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100" b="0">
              <a:latin typeface="Cabin" pitchFamily="34" charset="0"/>
            </a:endParaRPr>
          </a:p>
        </p:txBody>
      </p:sp>
      <p:sp>
        <p:nvSpPr>
          <p:cNvPr id="4102" name="Text Box 16">
            <a:extLst>
              <a:ext uri="{FF2B5EF4-FFF2-40B4-BE49-F238E27FC236}">
                <a16:creationId xmlns:a16="http://schemas.microsoft.com/office/drawing/2014/main" id="{D5BCF562-B726-4C1E-A4A3-436AAF02E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63" y="5905500"/>
            <a:ext cx="55800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 b="0">
                <a:latin typeface="Cabin" pitchFamily="34" charset="0"/>
              </a:rPr>
              <a:t>Glissez votre doigt sur la </a:t>
            </a:r>
            <a:r>
              <a:rPr lang="fr-FR" altLang="fr-FR" sz="1100">
                <a:solidFill>
                  <a:srgbClr val="FF33CC"/>
                </a:solidFill>
                <a:latin typeface="Cabin" pitchFamily="34" charset="0"/>
              </a:rPr>
              <a:t>"time line"</a:t>
            </a:r>
            <a:r>
              <a:rPr lang="fr-FR" altLang="fr-FR" sz="1100" b="0">
                <a:latin typeface="Cabin" pitchFamily="34" charset="0"/>
              </a:rPr>
              <a:t> et naviguez dans le reportage photo par date et heure</a:t>
            </a:r>
          </a:p>
        </p:txBody>
      </p:sp>
      <p:pic>
        <p:nvPicPr>
          <p:cNvPr id="4103" name="Picture 22" descr="Image27">
            <a:extLst>
              <a:ext uri="{FF2B5EF4-FFF2-40B4-BE49-F238E27FC236}">
                <a16:creationId xmlns:a16="http://schemas.microsoft.com/office/drawing/2014/main" id="{6CA5F565-9C44-4813-A1BB-39342350A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021138"/>
            <a:ext cx="333375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50">
            <a:extLst>
              <a:ext uri="{FF2B5EF4-FFF2-40B4-BE49-F238E27FC236}">
                <a16:creationId xmlns:a16="http://schemas.microsoft.com/office/drawing/2014/main" id="{4A4CB2DA-D176-4B65-BBEA-7867A4BEE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860425"/>
            <a:ext cx="2316163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51">
            <a:extLst>
              <a:ext uri="{FF2B5EF4-FFF2-40B4-BE49-F238E27FC236}">
                <a16:creationId xmlns:a16="http://schemas.microsoft.com/office/drawing/2014/main" id="{0FEA50FC-B85C-4737-84EB-F8E3A74D3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860425"/>
            <a:ext cx="1954213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6" name="Rectangle 38">
            <a:extLst>
              <a:ext uri="{FF2B5EF4-FFF2-40B4-BE49-F238E27FC236}">
                <a16:creationId xmlns:a16="http://schemas.microsoft.com/office/drawing/2014/main" id="{1D159BAE-DF74-4634-B5D3-6655478C4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962025"/>
            <a:ext cx="39735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chemeClr val="bg1"/>
                </a:solidFill>
                <a:latin typeface="Times Sans Serif" pitchFamily="18" charset="0"/>
              </a:rPr>
              <a:t>L’ÉCRAN TACTILE</a:t>
            </a: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 ONE TOUCH</a:t>
            </a:r>
          </a:p>
        </p:txBody>
      </p:sp>
      <p:sp>
        <p:nvSpPr>
          <p:cNvPr id="4107" name="AutoShape 53">
            <a:extLst>
              <a:ext uri="{FF2B5EF4-FFF2-40B4-BE49-F238E27FC236}">
                <a16:creationId xmlns:a16="http://schemas.microsoft.com/office/drawing/2014/main" id="{DFD12757-4F0B-4900-86CD-B1FD9FB22DCC}"/>
              </a:ext>
            </a:extLst>
          </p:cNvPr>
          <p:cNvSpPr>
            <a:spLocks noChangeArrowheads="1"/>
          </p:cNvSpPr>
          <p:nvPr/>
        </p:nvSpPr>
        <p:spPr bwMode="auto">
          <a:xfrm rot="-1088389">
            <a:off x="2430463" y="3814763"/>
            <a:ext cx="812800" cy="231775"/>
          </a:xfrm>
          <a:prstGeom prst="rightArrow">
            <a:avLst>
              <a:gd name="adj1" fmla="val 50000"/>
              <a:gd name="adj2" fmla="val 87671"/>
            </a:avLst>
          </a:prstGeom>
          <a:solidFill>
            <a:srgbClr val="FF33CC"/>
          </a:solidFill>
          <a:ln w="9525" algn="ctr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33CC"/>
              </a:solidFill>
            </a:endParaRPr>
          </a:p>
        </p:txBody>
      </p:sp>
      <p:sp>
        <p:nvSpPr>
          <p:cNvPr id="4108" name="AutoShape 54">
            <a:extLst>
              <a:ext uri="{FF2B5EF4-FFF2-40B4-BE49-F238E27FC236}">
                <a16:creationId xmlns:a16="http://schemas.microsoft.com/office/drawing/2014/main" id="{FC4510F3-007A-433C-BAFE-6F34359617C3}"/>
              </a:ext>
            </a:extLst>
          </p:cNvPr>
          <p:cNvSpPr>
            <a:spLocks noChangeArrowheads="1"/>
          </p:cNvSpPr>
          <p:nvPr/>
        </p:nvSpPr>
        <p:spPr bwMode="auto">
          <a:xfrm rot="-1442672">
            <a:off x="3073400" y="5521325"/>
            <a:ext cx="863600" cy="231775"/>
          </a:xfrm>
          <a:prstGeom prst="rightArrow">
            <a:avLst>
              <a:gd name="adj1" fmla="val 50000"/>
              <a:gd name="adj2" fmla="val 93151"/>
            </a:avLst>
          </a:prstGeom>
          <a:solidFill>
            <a:srgbClr val="FF33CC"/>
          </a:solidFill>
          <a:ln w="9525" algn="ctr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33CC"/>
              </a:solidFill>
            </a:endParaRPr>
          </a:p>
        </p:txBody>
      </p:sp>
      <p:grpSp>
        <p:nvGrpSpPr>
          <p:cNvPr id="4109" name="Group 55">
            <a:extLst>
              <a:ext uri="{FF2B5EF4-FFF2-40B4-BE49-F238E27FC236}">
                <a16:creationId xmlns:a16="http://schemas.microsoft.com/office/drawing/2014/main" id="{BE8719FB-9255-4B0D-92C6-C46AC6C87C29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4111" name="Rectangle 56">
              <a:hlinkClick r:id="rId6"/>
              <a:extLst>
                <a:ext uri="{FF2B5EF4-FFF2-40B4-BE49-F238E27FC236}">
                  <a16:creationId xmlns:a16="http://schemas.microsoft.com/office/drawing/2014/main" id="{991456FC-EF8B-4D78-A105-234FED6D7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4112" name="Picture 57" descr="logo">
              <a:extLst>
                <a:ext uri="{FF2B5EF4-FFF2-40B4-BE49-F238E27FC236}">
                  <a16:creationId xmlns:a16="http://schemas.microsoft.com/office/drawing/2014/main" id="{40890EBB-DB03-494C-85B4-7F4266A85E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10" name="AutoShape 58">
            <a:extLst>
              <a:ext uri="{FF2B5EF4-FFF2-40B4-BE49-F238E27FC236}">
                <a16:creationId xmlns:a16="http://schemas.microsoft.com/office/drawing/2014/main" id="{A1F99AD0-E4D4-4A4C-A40F-5455C145BC62}"/>
              </a:ext>
            </a:extLst>
          </p:cNvPr>
          <p:cNvSpPr>
            <a:spLocks noChangeArrowheads="1"/>
          </p:cNvSpPr>
          <p:nvPr/>
        </p:nvSpPr>
        <p:spPr bwMode="auto">
          <a:xfrm rot="-1088389">
            <a:off x="2341563" y="2459038"/>
            <a:ext cx="812800" cy="231775"/>
          </a:xfrm>
          <a:prstGeom prst="rightArrow">
            <a:avLst>
              <a:gd name="adj1" fmla="val 50000"/>
              <a:gd name="adj2" fmla="val 87671"/>
            </a:avLst>
          </a:prstGeom>
          <a:solidFill>
            <a:srgbClr val="FF33CC"/>
          </a:solidFill>
          <a:ln w="9525" algn="ctr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33CC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91300BB-D4CC-4FC1-8AE1-69178370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238" y="990600"/>
            <a:ext cx="7953375" cy="754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5123" name="Picture 3" descr="directlive">
            <a:extLst>
              <a:ext uri="{FF2B5EF4-FFF2-40B4-BE49-F238E27FC236}">
                <a16:creationId xmlns:a16="http://schemas.microsoft.com/office/drawing/2014/main" id="{A9E47044-1F5F-4738-8789-DB6DF5710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906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bloc noir">
            <a:extLst>
              <a:ext uri="{FF2B5EF4-FFF2-40B4-BE49-F238E27FC236}">
                <a16:creationId xmlns:a16="http://schemas.microsoft.com/office/drawing/2014/main" id="{3C3B6E52-150F-4206-8A95-D892115B7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89013"/>
            <a:ext cx="19415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>
            <a:extLst>
              <a:ext uri="{FF2B5EF4-FFF2-40B4-BE49-F238E27FC236}">
                <a16:creationId xmlns:a16="http://schemas.microsoft.com/office/drawing/2014/main" id="{DD0DACA5-713C-4EEF-BE60-8F569E77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1304925"/>
            <a:ext cx="942975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fr-FR" altLang="fr-FR"/>
          </a:p>
        </p:txBody>
      </p:sp>
      <p:grpSp>
        <p:nvGrpSpPr>
          <p:cNvPr id="5126" name="Group 6">
            <a:extLst>
              <a:ext uri="{FF2B5EF4-FFF2-40B4-BE49-F238E27FC236}">
                <a16:creationId xmlns:a16="http://schemas.microsoft.com/office/drawing/2014/main" id="{F3DD3496-8814-4AC4-855A-98885C6FE1B5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5133" name="Rectangle 7">
              <a:hlinkClick r:id="rId4"/>
              <a:extLst>
                <a:ext uri="{FF2B5EF4-FFF2-40B4-BE49-F238E27FC236}">
                  <a16:creationId xmlns:a16="http://schemas.microsoft.com/office/drawing/2014/main" id="{8E173202-4ECA-4176-8BD4-00D3DAC63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5134" name="Picture 8" descr="logo">
              <a:extLst>
                <a:ext uri="{FF2B5EF4-FFF2-40B4-BE49-F238E27FC236}">
                  <a16:creationId xmlns:a16="http://schemas.microsoft.com/office/drawing/2014/main" id="{66F09015-9D8E-40C6-9818-F8DBB9377F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7" name="Picture 10" descr="bloc noir">
            <a:extLst>
              <a:ext uri="{FF2B5EF4-FFF2-40B4-BE49-F238E27FC236}">
                <a16:creationId xmlns:a16="http://schemas.microsoft.com/office/drawing/2014/main" id="{FAECD243-337F-413C-BD69-B5652BC97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989013"/>
            <a:ext cx="19415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38">
            <a:extLst>
              <a:ext uri="{FF2B5EF4-FFF2-40B4-BE49-F238E27FC236}">
                <a16:creationId xmlns:a16="http://schemas.microsoft.com/office/drawing/2014/main" id="{78D653C2-1828-4571-8F7D-F05B72A88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0313" y="1090613"/>
            <a:ext cx="3973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chemeClr val="bg1"/>
                </a:solidFill>
                <a:latin typeface="Times Sans Serif" pitchFamily="18" charset="0"/>
              </a:rPr>
              <a:t>ANIMATION</a:t>
            </a: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 MULTIPOSES</a:t>
            </a:r>
          </a:p>
        </p:txBody>
      </p:sp>
      <p:pic>
        <p:nvPicPr>
          <p:cNvPr id="5129" name="Picture 15" descr="multiposes_screenshot">
            <a:extLst>
              <a:ext uri="{FF2B5EF4-FFF2-40B4-BE49-F238E27FC236}">
                <a16:creationId xmlns:a16="http://schemas.microsoft.com/office/drawing/2014/main" id="{7B1A249C-9C43-4310-AE19-EA59AE45A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1595438"/>
            <a:ext cx="291465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6">
            <a:extLst>
              <a:ext uri="{FF2B5EF4-FFF2-40B4-BE49-F238E27FC236}">
                <a16:creationId xmlns:a16="http://schemas.microsoft.com/office/drawing/2014/main" id="{E1861955-AFAB-4128-B4D4-75CDCA179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1600200"/>
            <a:ext cx="3894138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7" descr="Photomontage_multiposes_AXA">
            <a:extLst>
              <a:ext uri="{FF2B5EF4-FFF2-40B4-BE49-F238E27FC236}">
                <a16:creationId xmlns:a16="http://schemas.microsoft.com/office/drawing/2014/main" id="{6DE26226-F6C7-4EE1-8DAE-1EF94D2E0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44950"/>
            <a:ext cx="3338513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8" descr="Direct_Live_multiposes_SNCF">
            <a:extLst>
              <a:ext uri="{FF2B5EF4-FFF2-40B4-BE49-F238E27FC236}">
                <a16:creationId xmlns:a16="http://schemas.microsoft.com/office/drawing/2014/main" id="{9CDD5CB9-53D7-43ED-B65C-5D35C6BCA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4046538"/>
            <a:ext cx="328612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8">
            <a:extLst>
              <a:ext uri="{FF2B5EF4-FFF2-40B4-BE49-F238E27FC236}">
                <a16:creationId xmlns:a16="http://schemas.microsoft.com/office/drawing/2014/main" id="{C6A8D3BC-17DA-4694-A7D0-BA0F978BA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550" y="539750"/>
            <a:ext cx="32210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chemeClr val="bg1"/>
                </a:solidFill>
                <a:latin typeface="Times Sans Serif" pitchFamily="18" charset="0"/>
              </a:rPr>
              <a:t>EXEMPLES</a:t>
            </a: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 MULTIPOSES</a:t>
            </a:r>
          </a:p>
        </p:txBody>
      </p:sp>
      <p:grpSp>
        <p:nvGrpSpPr>
          <p:cNvPr id="6147" name="Group 4">
            <a:extLst>
              <a:ext uri="{FF2B5EF4-FFF2-40B4-BE49-F238E27FC236}">
                <a16:creationId xmlns:a16="http://schemas.microsoft.com/office/drawing/2014/main" id="{3CCEB64E-CF0B-474D-BB85-89405FAC9EA7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6158" name="Rectangle 5">
              <a:hlinkClick r:id="rId2"/>
              <a:extLst>
                <a:ext uri="{FF2B5EF4-FFF2-40B4-BE49-F238E27FC236}">
                  <a16:creationId xmlns:a16="http://schemas.microsoft.com/office/drawing/2014/main" id="{7C7F9883-F0F2-4A8A-BF62-D6D4A122E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6159" name="Picture 6" descr="logo">
              <a:extLst>
                <a:ext uri="{FF2B5EF4-FFF2-40B4-BE49-F238E27FC236}">
                  <a16:creationId xmlns:a16="http://schemas.microsoft.com/office/drawing/2014/main" id="{AF32DD04-28D5-499B-A3F7-8DA6740700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48" name="Group 18">
            <a:extLst>
              <a:ext uri="{FF2B5EF4-FFF2-40B4-BE49-F238E27FC236}">
                <a16:creationId xmlns:a16="http://schemas.microsoft.com/office/drawing/2014/main" id="{3B920D76-3316-4A00-8680-B4D498AF3969}"/>
              </a:ext>
            </a:extLst>
          </p:cNvPr>
          <p:cNvGrpSpPr>
            <a:grpSpLocks/>
          </p:cNvGrpSpPr>
          <p:nvPr/>
        </p:nvGrpSpPr>
        <p:grpSpPr bwMode="auto">
          <a:xfrm>
            <a:off x="4210050" y="971550"/>
            <a:ext cx="1906588" cy="5791200"/>
            <a:chOff x="2802" y="503"/>
            <a:chExt cx="1235" cy="3750"/>
          </a:xfrm>
        </p:grpSpPr>
        <p:pic>
          <p:nvPicPr>
            <p:cNvPr id="6156" name="Picture 10" descr="Photomontage_multiposes_Echaffaudage">
              <a:extLst>
                <a:ext uri="{FF2B5EF4-FFF2-40B4-BE49-F238E27FC236}">
                  <a16:creationId xmlns:a16="http://schemas.microsoft.com/office/drawing/2014/main" id="{4E99B0BC-F448-4524-9D01-966C43038E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" y="503"/>
              <a:ext cx="1235" cy="1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Picture 14" descr="Photomontage_multiposes_Parapluies">
              <a:extLst>
                <a:ext uri="{FF2B5EF4-FFF2-40B4-BE49-F238E27FC236}">
                  <a16:creationId xmlns:a16="http://schemas.microsoft.com/office/drawing/2014/main" id="{954ACA79-D0EB-45F3-B771-17175063A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" y="2395"/>
              <a:ext cx="1222" cy="1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9" name="Picture 8" descr="Photocall multiposes Colgate ">
            <a:extLst>
              <a:ext uri="{FF2B5EF4-FFF2-40B4-BE49-F238E27FC236}">
                <a16:creationId xmlns:a16="http://schemas.microsoft.com/office/drawing/2014/main" id="{B955937F-69FF-4CF0-B7DA-032AA33D4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2927350"/>
            <a:ext cx="2846388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2" descr="Photomontage_multiposes_Kart">
            <a:extLst>
              <a:ext uri="{FF2B5EF4-FFF2-40B4-BE49-F238E27FC236}">
                <a16:creationId xmlns:a16="http://schemas.microsoft.com/office/drawing/2014/main" id="{48EF7FA2-CAF8-4D47-A4C4-C2E711062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897438"/>
            <a:ext cx="2849563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6" descr="Photomontage_multiposes_AXA">
            <a:extLst>
              <a:ext uri="{FF2B5EF4-FFF2-40B4-BE49-F238E27FC236}">
                <a16:creationId xmlns:a16="http://schemas.microsoft.com/office/drawing/2014/main" id="{305F7F2D-9CC8-4AD1-9BF1-061D5AC40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968375"/>
            <a:ext cx="2847975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1" descr="Photomontage_multiposes_Vacances">
            <a:extLst>
              <a:ext uri="{FF2B5EF4-FFF2-40B4-BE49-F238E27FC236}">
                <a16:creationId xmlns:a16="http://schemas.microsoft.com/office/drawing/2014/main" id="{A7AAB427-D884-4510-8CCE-157330759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609600"/>
            <a:ext cx="25781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23" descr="Photomontage_multiposes_Pont_des_Arts">
            <a:extLst>
              <a:ext uri="{FF2B5EF4-FFF2-40B4-BE49-F238E27FC236}">
                <a16:creationId xmlns:a16="http://schemas.microsoft.com/office/drawing/2014/main" id="{AAF32B51-C8D7-44DA-BFE8-F3F05B9F0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5905500"/>
            <a:ext cx="25781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25" descr="Photomontage_multiposes_Autotamponneuses">
            <a:extLst>
              <a:ext uri="{FF2B5EF4-FFF2-40B4-BE49-F238E27FC236}">
                <a16:creationId xmlns:a16="http://schemas.microsoft.com/office/drawing/2014/main" id="{BEF625FB-943C-4E2B-AB3E-127B1ACF3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4168775"/>
            <a:ext cx="2557463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27" descr="Direct_Live_multiposes_SNCF">
            <a:extLst>
              <a:ext uri="{FF2B5EF4-FFF2-40B4-BE49-F238E27FC236}">
                <a16:creationId xmlns:a16="http://schemas.microsoft.com/office/drawing/2014/main" id="{767DAE98-D0D0-4A72-81FA-50436B6F7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389188"/>
            <a:ext cx="25717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4">
            <a:extLst>
              <a:ext uri="{FF2B5EF4-FFF2-40B4-BE49-F238E27FC236}">
                <a16:creationId xmlns:a16="http://schemas.microsoft.com/office/drawing/2014/main" id="{4508EFFD-04BC-441B-B5B5-FD4E0B199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88" y="990600"/>
            <a:ext cx="7981950" cy="5373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fr-FR" altLang="fr-FR"/>
          </a:p>
        </p:txBody>
      </p:sp>
      <p:pic>
        <p:nvPicPr>
          <p:cNvPr id="7171" name="Picture 35" descr="bloc noir">
            <a:extLst>
              <a:ext uri="{FF2B5EF4-FFF2-40B4-BE49-F238E27FC236}">
                <a16:creationId xmlns:a16="http://schemas.microsoft.com/office/drawing/2014/main" id="{78070011-D9C7-4949-BB14-CC5C80CE9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89013"/>
            <a:ext cx="19415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8">
            <a:extLst>
              <a:ext uri="{FF2B5EF4-FFF2-40B4-BE49-F238E27FC236}">
                <a16:creationId xmlns:a16="http://schemas.microsoft.com/office/drawing/2014/main" id="{DF12B115-27EB-403E-9E83-A12F0A7FC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090613"/>
            <a:ext cx="173513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OPTIONS</a:t>
            </a:r>
          </a:p>
        </p:txBody>
      </p:sp>
      <p:pic>
        <p:nvPicPr>
          <p:cNvPr id="7173" name="Object 37">
            <a:extLst>
              <a:ext uri="{FF2B5EF4-FFF2-40B4-BE49-F238E27FC236}">
                <a16:creationId xmlns:a16="http://schemas.microsoft.com/office/drawing/2014/main" id="{4962703D-AE5F-4F09-B159-1E0FAF44D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171450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Object 39">
            <a:extLst>
              <a:ext uri="{FF2B5EF4-FFF2-40B4-BE49-F238E27FC236}">
                <a16:creationId xmlns:a16="http://schemas.microsoft.com/office/drawing/2014/main" id="{FDC247BD-A956-4FDB-BAF9-6B236BDE9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171450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Object 42">
            <a:extLst>
              <a:ext uri="{FF2B5EF4-FFF2-40B4-BE49-F238E27FC236}">
                <a16:creationId xmlns:a16="http://schemas.microsoft.com/office/drawing/2014/main" id="{CA56BC8C-EDF9-42D2-A3AE-EB6E50ECA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413385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Object 43">
            <a:extLst>
              <a:ext uri="{FF2B5EF4-FFF2-40B4-BE49-F238E27FC236}">
                <a16:creationId xmlns:a16="http://schemas.microsoft.com/office/drawing/2014/main" id="{B5F06A7A-85CD-4F9F-813F-AFC8575E4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291465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Object 44">
            <a:extLst>
              <a:ext uri="{FF2B5EF4-FFF2-40B4-BE49-F238E27FC236}">
                <a16:creationId xmlns:a16="http://schemas.microsoft.com/office/drawing/2014/main" id="{F2A7A42C-30D9-4B62-92E7-319F839F7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413385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Object 45">
            <a:extLst>
              <a:ext uri="{FF2B5EF4-FFF2-40B4-BE49-F238E27FC236}">
                <a16:creationId xmlns:a16="http://schemas.microsoft.com/office/drawing/2014/main" id="{A000D1D5-A62C-4BB9-AC8C-7F1F06798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535305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Object 46">
            <a:extLst>
              <a:ext uri="{FF2B5EF4-FFF2-40B4-BE49-F238E27FC236}">
                <a16:creationId xmlns:a16="http://schemas.microsoft.com/office/drawing/2014/main" id="{EDB1FB4E-E220-443F-840C-C68CD383B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535305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0" name="Text Box 11">
            <a:extLst>
              <a:ext uri="{FF2B5EF4-FFF2-40B4-BE49-F238E27FC236}">
                <a16:creationId xmlns:a16="http://schemas.microsoft.com/office/drawing/2014/main" id="{4A01E32A-C798-4452-A7A2-1FE2B081F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450" y="1830388"/>
            <a:ext cx="17446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Formats photo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10x15 ou 13x18 ou 15x23.</a:t>
            </a:r>
          </a:p>
        </p:txBody>
      </p:sp>
      <p:sp>
        <p:nvSpPr>
          <p:cNvPr id="7181" name="Text Box 11">
            <a:extLst>
              <a:ext uri="{FF2B5EF4-FFF2-40B4-BE49-F238E27FC236}">
                <a16:creationId xmlns:a16="http://schemas.microsoft.com/office/drawing/2014/main" id="{721A092A-1EA4-4AD5-8C9D-1E0C0DA5E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0" y="1836738"/>
            <a:ext cx="24018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Habillage de la Box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Communiquez plus.</a:t>
            </a:r>
          </a:p>
        </p:txBody>
      </p:sp>
      <p:sp>
        <p:nvSpPr>
          <p:cNvPr id="7182" name="Text Box 11">
            <a:extLst>
              <a:ext uri="{FF2B5EF4-FFF2-40B4-BE49-F238E27FC236}">
                <a16:creationId xmlns:a16="http://schemas.microsoft.com/office/drawing/2014/main" id="{46B97EB7-F8DE-4794-A7B5-A84BCB268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0" y="2827338"/>
            <a:ext cx="24780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A0086"/>
                </a:solidFill>
                <a:latin typeface="Cabin" pitchFamily="34" charset="0"/>
                <a:cs typeface="TimesSansSerif" charset="0"/>
              </a:rPr>
              <a:t>Message personnalisé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A0086"/>
              </a:solidFill>
              <a:latin typeface="Cabin" pitchFamily="34" charset="0"/>
              <a:cs typeface="TimesSansSerif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A0086"/>
                </a:solidFill>
                <a:latin typeface="Cabin" pitchFamily="34" charset="0"/>
              </a:rPr>
              <a:t>Message libre</a:t>
            </a:r>
            <a:r>
              <a:rPr lang="fr-FR" altLang="fr-FR" sz="1000" b="0">
                <a:solidFill>
                  <a:srgbClr val="191919"/>
                </a:solidFill>
                <a:latin typeface="Cabin" pitchFamily="34" charset="0"/>
              </a:rPr>
              <a:t> : utilisez le clavier virtuel pour vous exprimer en toute liberté.</a:t>
            </a:r>
            <a:br>
              <a:rPr lang="fr-FR" altLang="fr-FR" sz="1000" b="0">
                <a:solidFill>
                  <a:srgbClr val="000000"/>
                </a:solidFill>
                <a:latin typeface="Cabin" pitchFamily="34" charset="0"/>
              </a:rPr>
            </a:br>
            <a:r>
              <a:rPr lang="fr-FR" altLang="fr-FR" sz="1000" b="0">
                <a:solidFill>
                  <a:srgbClr val="FA0086"/>
                </a:solidFill>
                <a:latin typeface="Cabin" pitchFamily="34" charset="0"/>
              </a:rPr>
              <a:t>Message prédéfini</a:t>
            </a:r>
            <a:r>
              <a:rPr lang="fr-FR" altLang="fr-FR" sz="1000" b="0">
                <a:solidFill>
                  <a:srgbClr val="191919"/>
                </a:solidFill>
                <a:latin typeface="Cabin" pitchFamily="34" charset="0"/>
              </a:rPr>
              <a:t> : choisissez votre message parmi une liste définie en amont.</a:t>
            </a: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 </a:t>
            </a:r>
          </a:p>
        </p:txBody>
      </p:sp>
      <p:sp>
        <p:nvSpPr>
          <p:cNvPr id="7183" name="Text Box 11">
            <a:extLst>
              <a:ext uri="{FF2B5EF4-FFF2-40B4-BE49-F238E27FC236}">
                <a16:creationId xmlns:a16="http://schemas.microsoft.com/office/drawing/2014/main" id="{63AA70C6-D087-447B-9ED5-D74451A19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900" y="4052888"/>
            <a:ext cx="44021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Module Email / Facebook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Votre image se diffuse sans limites, les invités deviennent acteurs de votre propre communication. Récupérez l’ensemble des photos libres de droits et informations saisies. </a:t>
            </a:r>
            <a:r>
              <a:rPr lang="fr-FR" altLang="fr-FR" sz="1000" b="0" i="1">
                <a:latin typeface="Cabin" pitchFamily="34" charset="0"/>
              </a:rPr>
              <a:t>Cette option nécessite une connexion internet haut débit fournie par vos soins et dédiée à l’animation.</a:t>
            </a:r>
            <a:r>
              <a:rPr lang="fr-FR" altLang="fr-FR" sz="1000">
                <a:latin typeface="Cabin" pitchFamily="34" charset="0"/>
              </a:rPr>
              <a:t> </a:t>
            </a:r>
          </a:p>
        </p:txBody>
      </p:sp>
      <p:sp>
        <p:nvSpPr>
          <p:cNvPr id="7184" name="Text Box 11">
            <a:extLst>
              <a:ext uri="{FF2B5EF4-FFF2-40B4-BE49-F238E27FC236}">
                <a16:creationId xmlns:a16="http://schemas.microsoft.com/office/drawing/2014/main" id="{79E1FD77-8D86-46D3-853C-16E4B6AE7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947988"/>
            <a:ext cx="2925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Cdrom des photos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Récupérez l’ensemble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des photos libres de droits.</a:t>
            </a:r>
          </a:p>
        </p:txBody>
      </p:sp>
      <p:sp>
        <p:nvSpPr>
          <p:cNvPr id="7185" name="Text Box 11">
            <a:extLst>
              <a:ext uri="{FF2B5EF4-FFF2-40B4-BE49-F238E27FC236}">
                <a16:creationId xmlns:a16="http://schemas.microsoft.com/office/drawing/2014/main" id="{2D81CE4B-04F4-4069-AB69-148019F26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200" y="4090988"/>
            <a:ext cx="29257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Diaporama des photos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Partagez les émotions grâce </a:t>
            </a:r>
            <a:br>
              <a:rPr lang="fr-FR" altLang="fr-FR" sz="1000" b="0">
                <a:latin typeface="Cabin" pitchFamily="34" charset="0"/>
              </a:rPr>
            </a:br>
            <a:r>
              <a:rPr lang="fr-FR" altLang="fr-FR" sz="1000" b="0">
                <a:latin typeface="Cabin" pitchFamily="34" charset="0"/>
              </a:rPr>
              <a:t>à une simple connexion 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la Box à votre écran.</a:t>
            </a:r>
          </a:p>
        </p:txBody>
      </p:sp>
      <p:sp>
        <p:nvSpPr>
          <p:cNvPr id="7186" name="Text Box 11">
            <a:extLst>
              <a:ext uri="{FF2B5EF4-FFF2-40B4-BE49-F238E27FC236}">
                <a16:creationId xmlns:a16="http://schemas.microsoft.com/office/drawing/2014/main" id="{777DA6A4-7FC0-430F-B6E1-7E1AF5715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5383213"/>
            <a:ext cx="2925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Mise en ligne des photos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Replongez vos invités dans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l’ambiance de l’événement.</a:t>
            </a:r>
          </a:p>
        </p:txBody>
      </p:sp>
      <p:sp>
        <p:nvSpPr>
          <p:cNvPr id="7187" name="Text Box 11">
            <a:extLst>
              <a:ext uri="{FF2B5EF4-FFF2-40B4-BE49-F238E27FC236}">
                <a16:creationId xmlns:a16="http://schemas.microsoft.com/office/drawing/2014/main" id="{0EBD7246-E0E2-4E8E-BA87-CE0C9C122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850" y="5386388"/>
            <a:ext cx="2925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Pochettes photo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Les invités repartent avec leurs photos dans des pochettes personnalisées à vos couleurs.</a:t>
            </a:r>
          </a:p>
        </p:txBody>
      </p:sp>
      <p:pic>
        <p:nvPicPr>
          <p:cNvPr id="7188" name="Object 62">
            <a:extLst>
              <a:ext uri="{FF2B5EF4-FFF2-40B4-BE49-F238E27FC236}">
                <a16:creationId xmlns:a16="http://schemas.microsoft.com/office/drawing/2014/main" id="{F9D810E5-7BF9-488C-9860-7BA0FA7FB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5205413"/>
            <a:ext cx="1360488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9" name="Picture 66" descr="borne">
            <a:extLst>
              <a:ext uri="{FF2B5EF4-FFF2-40B4-BE49-F238E27FC236}">
                <a16:creationId xmlns:a16="http://schemas.microsoft.com/office/drawing/2014/main" id="{F7A4FCC2-7A85-4084-B07A-5F0E152EB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5" y="1089025"/>
            <a:ext cx="31496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90" name="Group 70">
            <a:extLst>
              <a:ext uri="{FF2B5EF4-FFF2-40B4-BE49-F238E27FC236}">
                <a16:creationId xmlns:a16="http://schemas.microsoft.com/office/drawing/2014/main" id="{BD803E12-5531-4237-B471-0F67BC13E896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7193" name="Rectangle 71">
              <a:hlinkClick r:id="rId13"/>
              <a:extLst>
                <a:ext uri="{FF2B5EF4-FFF2-40B4-BE49-F238E27FC236}">
                  <a16:creationId xmlns:a16="http://schemas.microsoft.com/office/drawing/2014/main" id="{D3D523A9-DBB1-4CFB-A396-D34232894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7194" name="Picture 72" descr="logo">
              <a:extLst>
                <a:ext uri="{FF2B5EF4-FFF2-40B4-BE49-F238E27FC236}">
                  <a16:creationId xmlns:a16="http://schemas.microsoft.com/office/drawing/2014/main" id="{E4FFFD47-F177-4989-95D3-2E6B807468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91" name="Picture 74" descr="option_perso_texte">
            <a:extLst>
              <a:ext uri="{FF2B5EF4-FFF2-40B4-BE49-F238E27FC236}">
                <a16:creationId xmlns:a16="http://schemas.microsoft.com/office/drawing/2014/main" id="{E287B5FB-BEE4-49A2-B9D0-AA2D228E2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2914650"/>
            <a:ext cx="8318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76" descr="Option_Message_personnalise">
            <a:extLst>
              <a:ext uri="{FF2B5EF4-FFF2-40B4-BE49-F238E27FC236}">
                <a16:creationId xmlns:a16="http://schemas.microsoft.com/office/drawing/2014/main" id="{BBCD38B5-7E86-4B6F-9E51-566E19802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466975"/>
            <a:ext cx="19621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0">
            <a:extLst>
              <a:ext uri="{FF2B5EF4-FFF2-40B4-BE49-F238E27FC236}">
                <a16:creationId xmlns:a16="http://schemas.microsoft.com/office/drawing/2014/main" id="{B0C4A9DA-5602-40CC-AEA0-2CD7B6996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66850"/>
            <a:ext cx="9953625" cy="4487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8195" name="Picture 52" descr="annonceurs">
            <a:extLst>
              <a:ext uri="{FF2B5EF4-FFF2-40B4-BE49-F238E27FC236}">
                <a16:creationId xmlns:a16="http://schemas.microsoft.com/office/drawing/2014/main" id="{3AD87DEA-30C3-4F91-A56A-223BD106B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9300"/>
            <a:ext cx="99060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7" descr="bloc noir">
            <a:extLst>
              <a:ext uri="{FF2B5EF4-FFF2-40B4-BE49-F238E27FC236}">
                <a16:creationId xmlns:a16="http://schemas.microsoft.com/office/drawing/2014/main" id="{A035F6C2-B4D6-4770-897A-DFFA1040A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468438"/>
            <a:ext cx="20939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7" name="Group 59">
            <a:extLst>
              <a:ext uri="{FF2B5EF4-FFF2-40B4-BE49-F238E27FC236}">
                <a16:creationId xmlns:a16="http://schemas.microsoft.com/office/drawing/2014/main" id="{E9E0A22A-591F-40B8-9F2B-B933B31E1B12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8200" name="Rectangle 60">
              <a:hlinkClick r:id="rId5"/>
              <a:extLst>
                <a:ext uri="{FF2B5EF4-FFF2-40B4-BE49-F238E27FC236}">
                  <a16:creationId xmlns:a16="http://schemas.microsoft.com/office/drawing/2014/main" id="{4F92A52B-CB67-41E3-800B-F51FF2BB9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8201" name="Picture 61" descr="logo">
              <a:extLst>
                <a:ext uri="{FF2B5EF4-FFF2-40B4-BE49-F238E27FC236}">
                  <a16:creationId xmlns:a16="http://schemas.microsoft.com/office/drawing/2014/main" id="{796665BE-2EC7-46D1-BCC2-177871C114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8" name="Picture 62" descr="bloc noir">
            <a:extLst>
              <a:ext uri="{FF2B5EF4-FFF2-40B4-BE49-F238E27FC236}">
                <a16:creationId xmlns:a16="http://schemas.microsoft.com/office/drawing/2014/main" id="{B2888D88-A14D-403C-9644-391443FEC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465263"/>
            <a:ext cx="19415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38">
            <a:extLst>
              <a:ext uri="{FF2B5EF4-FFF2-40B4-BE49-F238E27FC236}">
                <a16:creationId xmlns:a16="http://schemas.microsoft.com/office/drawing/2014/main" id="{9305A4D3-05A7-46DE-B29C-25416B0CD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552575"/>
            <a:ext cx="39735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chemeClr val="bg1"/>
                </a:solidFill>
                <a:latin typeface="Times Sans Serif" pitchFamily="18" charset="0"/>
              </a:rPr>
              <a:t>RÉFÉRENCES</a:t>
            </a: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 ANNONCEURS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BF0ABE8F-C970-4850-903F-AAB851734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66850"/>
            <a:ext cx="9953625" cy="5040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9219" name="Picture 10" descr="agence">
            <a:extLst>
              <a:ext uri="{FF2B5EF4-FFF2-40B4-BE49-F238E27FC236}">
                <a16:creationId xmlns:a16="http://schemas.microsoft.com/office/drawing/2014/main" id="{CC4EA510-4048-4B31-894D-09E4054A1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9775"/>
            <a:ext cx="99060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7" descr="bloc noir">
            <a:extLst>
              <a:ext uri="{FF2B5EF4-FFF2-40B4-BE49-F238E27FC236}">
                <a16:creationId xmlns:a16="http://schemas.microsoft.com/office/drawing/2014/main" id="{653C8430-564E-45E3-B020-1C067878A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468438"/>
            <a:ext cx="20939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1" name="Group 17">
            <a:extLst>
              <a:ext uri="{FF2B5EF4-FFF2-40B4-BE49-F238E27FC236}">
                <a16:creationId xmlns:a16="http://schemas.microsoft.com/office/drawing/2014/main" id="{3E8CBCD5-37E5-47AA-BA57-E4C454532BD4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9224" name="Rectangle 18">
              <a:hlinkClick r:id="rId5"/>
              <a:extLst>
                <a:ext uri="{FF2B5EF4-FFF2-40B4-BE49-F238E27FC236}">
                  <a16:creationId xmlns:a16="http://schemas.microsoft.com/office/drawing/2014/main" id="{78EC9003-2A80-40AE-899B-0E448E823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9225" name="Picture 19" descr="logo">
              <a:extLst>
                <a:ext uri="{FF2B5EF4-FFF2-40B4-BE49-F238E27FC236}">
                  <a16:creationId xmlns:a16="http://schemas.microsoft.com/office/drawing/2014/main" id="{F59F9F7B-33C3-4A33-904D-72F5421D5E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2" name="Picture 20" descr="bloc noir">
            <a:extLst>
              <a:ext uri="{FF2B5EF4-FFF2-40B4-BE49-F238E27FC236}">
                <a16:creationId xmlns:a16="http://schemas.microsoft.com/office/drawing/2014/main" id="{D93F7761-4014-43EF-A7C5-D47484D52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1465263"/>
            <a:ext cx="19415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38">
            <a:extLst>
              <a:ext uri="{FF2B5EF4-FFF2-40B4-BE49-F238E27FC236}">
                <a16:creationId xmlns:a16="http://schemas.microsoft.com/office/drawing/2014/main" id="{A8ABBF53-C130-4726-A799-0B32EF410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552575"/>
            <a:ext cx="39735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chemeClr val="bg1"/>
                </a:solidFill>
                <a:latin typeface="Times Sans Serif" pitchFamily="18" charset="0"/>
              </a:rPr>
              <a:t>RÉFÉRENCES</a:t>
            </a: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 AGENCES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>
            <a:hlinkClick r:id="rId2"/>
            <a:extLst>
              <a:ext uri="{FF2B5EF4-FFF2-40B4-BE49-F238E27FC236}">
                <a16:creationId xmlns:a16="http://schemas.microsoft.com/office/drawing/2014/main" id="{7458D144-75C6-4D5F-B918-F2177DB2E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75" y="0"/>
            <a:ext cx="134302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Verdana" panose="020B0604030504040204" pitchFamily="34" charset="0"/>
            </a:endParaRPr>
          </a:p>
        </p:txBody>
      </p:sp>
      <p:sp>
        <p:nvSpPr>
          <p:cNvPr id="11267" name="Rectangle 19">
            <a:extLst>
              <a:ext uri="{FF2B5EF4-FFF2-40B4-BE49-F238E27FC236}">
                <a16:creationId xmlns:a16="http://schemas.microsoft.com/office/drawing/2014/main" id="{A9E587A1-2EB3-44D5-BC7C-0D1ED7908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1771650"/>
            <a:ext cx="3505200" cy="3905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Verdana" panose="020B0604030504040204" pitchFamily="34" charset="0"/>
            </a:endParaRP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FA1E7D1F-4FE4-4A0E-BB85-ED975C098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043113"/>
            <a:ext cx="4140200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600" dirty="0">
                <a:solidFill>
                  <a:srgbClr val="FF33CC"/>
                </a:solidFill>
                <a:latin typeface="Georgia" panose="02040502050405020303" pitchFamily="18" charset="0"/>
              </a:rPr>
              <a:t>COORDONNÉES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600" dirty="0">
              <a:solidFill>
                <a:srgbClr val="FF33CC"/>
              </a:solidFill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solidFill>
                  <a:srgbClr val="FF33CC"/>
                </a:solidFill>
                <a:latin typeface="Georgia" panose="02040502050405020303" pitchFamily="18" charset="0"/>
              </a:rPr>
              <a:t>PEOPLE BOX EVENT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solidFill>
                  <a:srgbClr val="FF33CC"/>
                </a:solidFill>
                <a:latin typeface="Georgia" panose="02040502050405020303" pitchFamily="18" charset="0"/>
              </a:rPr>
              <a:t>PICTURESBOX EVENT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100" dirty="0">
              <a:solidFill>
                <a:srgbClr val="FF33CC"/>
              </a:solidFill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latin typeface="Georgia" panose="02040502050405020303" pitchFamily="18" charset="0"/>
              </a:rPr>
              <a:t>9 rue </a:t>
            </a:r>
            <a:r>
              <a:rPr lang="fr-FR" altLang="fr-FR" sz="1100" dirty="0" err="1">
                <a:latin typeface="Georgia" panose="02040502050405020303" pitchFamily="18" charset="0"/>
              </a:rPr>
              <a:t>Alasseur</a:t>
            </a:r>
            <a:r>
              <a:rPr lang="fr-FR" altLang="fr-FR" sz="1100" dirty="0">
                <a:latin typeface="Georgia" panose="02040502050405020303" pitchFamily="18" charset="0"/>
              </a:rPr>
              <a:t> - 75015 Paris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100" dirty="0"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latin typeface="Georgia" panose="02040502050405020303" pitchFamily="18" charset="0"/>
              </a:rPr>
              <a:t> +33 (1) 1 42 88 00 33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latin typeface="Georgia" panose="02040502050405020303" pitchFamily="18" charset="0"/>
              </a:rPr>
              <a:t>     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100" dirty="0"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latin typeface="Georgia" panose="02040502050405020303" pitchFamily="18" charset="0"/>
                <a:hlinkClick r:id="rId3"/>
              </a:rPr>
              <a:t>picturesboxcontact@orange.fr</a:t>
            </a:r>
            <a:endParaRPr lang="fr-FR" altLang="fr-FR" sz="1100" dirty="0"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100" dirty="0"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050" dirty="0">
                <a:latin typeface="Georgia" panose="02040502050405020303" pitchFamily="18" charset="0"/>
              </a:rPr>
              <a:t>Frédéric Béraud – Chargé de Production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050" dirty="0">
                <a:latin typeface="Georgia" panose="02040502050405020303" pitchFamily="18" charset="0"/>
              </a:rPr>
              <a:t>François Graindorge – Chargé de Développement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r-FR" altLang="fr-FR" sz="1050" dirty="0">
                <a:latin typeface="Georgia" panose="02040502050405020303" pitchFamily="18" charset="0"/>
              </a:rPr>
              <a:t>                   Michèle Auffret – Chargée Clientèle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100" dirty="0"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solidFill>
                  <a:schemeClr val="bg1"/>
                </a:solidFill>
                <a:latin typeface="Georgia" panose="02040502050405020303" pitchFamily="18" charset="0"/>
                <a:hlinkClick r:id="rId4"/>
              </a:rPr>
              <a:t>www.peoplebox.fr</a:t>
            </a:r>
            <a:endParaRPr lang="fr-FR" altLang="fr-FR" sz="11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1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solidFill>
                  <a:schemeClr val="bg1"/>
                </a:solidFill>
                <a:latin typeface="Georgia" panose="02040502050405020303" pitchFamily="18" charset="0"/>
              </a:rPr>
              <a:t> facebook.com/PEOPLEBOX</a:t>
            </a:r>
          </a:p>
        </p:txBody>
      </p:sp>
      <p:grpSp>
        <p:nvGrpSpPr>
          <p:cNvPr id="11269" name="Group 33">
            <a:extLst>
              <a:ext uri="{FF2B5EF4-FFF2-40B4-BE49-F238E27FC236}">
                <a16:creationId xmlns:a16="http://schemas.microsoft.com/office/drawing/2014/main" id="{395C3D65-88A5-4577-A870-7F3436833642}"/>
              </a:ext>
            </a:extLst>
          </p:cNvPr>
          <p:cNvGrpSpPr>
            <a:grpSpLocks/>
          </p:cNvGrpSpPr>
          <p:nvPr/>
        </p:nvGrpSpPr>
        <p:grpSpPr bwMode="auto">
          <a:xfrm>
            <a:off x="3954780" y="3445828"/>
            <a:ext cx="271463" cy="196850"/>
            <a:chOff x="1991" y="1972"/>
            <a:chExt cx="171" cy="124"/>
          </a:xfrm>
        </p:grpSpPr>
        <p:pic>
          <p:nvPicPr>
            <p:cNvPr id="11276" name="Object 26">
              <a:extLst>
                <a:ext uri="{FF2B5EF4-FFF2-40B4-BE49-F238E27FC236}">
                  <a16:creationId xmlns:a16="http://schemas.microsoft.com/office/drawing/2014/main" id="{E37AC4FB-481C-4F9C-A471-7DEA0CFB98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" y="1983"/>
              <a:ext cx="126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77" name="Line 27">
              <a:extLst>
                <a:ext uri="{FF2B5EF4-FFF2-40B4-BE49-F238E27FC236}">
                  <a16:creationId xmlns:a16="http://schemas.microsoft.com/office/drawing/2014/main" id="{F128CE1C-0434-44CC-83DE-FB6476C404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2" y="1972"/>
              <a:ext cx="0" cy="124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/>
            </a:p>
          </p:txBody>
        </p:sp>
      </p:grpSp>
      <p:grpSp>
        <p:nvGrpSpPr>
          <p:cNvPr id="11270" name="Group 35">
            <a:extLst>
              <a:ext uri="{FF2B5EF4-FFF2-40B4-BE49-F238E27FC236}">
                <a16:creationId xmlns:a16="http://schemas.microsoft.com/office/drawing/2014/main" id="{EE9AD881-95C9-4DE0-BD2E-738FA83B248F}"/>
              </a:ext>
            </a:extLst>
          </p:cNvPr>
          <p:cNvGrpSpPr>
            <a:grpSpLocks/>
          </p:cNvGrpSpPr>
          <p:nvPr/>
        </p:nvGrpSpPr>
        <p:grpSpPr bwMode="auto">
          <a:xfrm>
            <a:off x="3584575" y="3930650"/>
            <a:ext cx="271463" cy="196850"/>
            <a:chOff x="1991" y="2444"/>
            <a:chExt cx="171" cy="124"/>
          </a:xfrm>
        </p:grpSpPr>
        <p:pic>
          <p:nvPicPr>
            <p:cNvPr id="11274" name="Object 25">
              <a:extLst>
                <a:ext uri="{FF2B5EF4-FFF2-40B4-BE49-F238E27FC236}">
                  <a16:creationId xmlns:a16="http://schemas.microsoft.com/office/drawing/2014/main" id="{A97E4ECC-1863-4360-AB17-472D3C3976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" y="2471"/>
              <a:ext cx="138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75" name="Line 29">
              <a:extLst>
                <a:ext uri="{FF2B5EF4-FFF2-40B4-BE49-F238E27FC236}">
                  <a16:creationId xmlns:a16="http://schemas.microsoft.com/office/drawing/2014/main" id="{AF906668-F7A0-4F61-8B65-BCC93254A8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2" y="2444"/>
              <a:ext cx="0" cy="124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/>
            </a:p>
          </p:txBody>
        </p:sp>
      </p:grpSp>
      <p:grpSp>
        <p:nvGrpSpPr>
          <p:cNvPr id="11271" name="Group 30">
            <a:extLst>
              <a:ext uri="{FF2B5EF4-FFF2-40B4-BE49-F238E27FC236}">
                <a16:creationId xmlns:a16="http://schemas.microsoft.com/office/drawing/2014/main" id="{CC0F6F3F-223E-4FB8-895B-2DB83F43C09A}"/>
              </a:ext>
            </a:extLst>
          </p:cNvPr>
          <p:cNvGrpSpPr>
            <a:grpSpLocks/>
          </p:cNvGrpSpPr>
          <p:nvPr/>
        </p:nvGrpSpPr>
        <p:grpSpPr bwMode="auto">
          <a:xfrm>
            <a:off x="4102100" y="1104900"/>
            <a:ext cx="1782763" cy="950913"/>
            <a:chOff x="1666" y="0"/>
            <a:chExt cx="854" cy="456"/>
          </a:xfrm>
        </p:grpSpPr>
        <p:sp>
          <p:nvSpPr>
            <p:cNvPr id="11272" name="Rectangle 31">
              <a:hlinkClick r:id="rId2"/>
              <a:extLst>
                <a:ext uri="{FF2B5EF4-FFF2-40B4-BE49-F238E27FC236}">
                  <a16:creationId xmlns:a16="http://schemas.microsoft.com/office/drawing/2014/main" id="{2386A5C2-60B6-4380-B411-71618F26D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Verdana" panose="020B0604030504040204" pitchFamily="34" charset="0"/>
              </a:endParaRPr>
            </a:p>
          </p:txBody>
        </p:sp>
        <p:pic>
          <p:nvPicPr>
            <p:cNvPr id="11273" name="Picture 32" descr="logo">
              <a:extLst>
                <a:ext uri="{FF2B5EF4-FFF2-40B4-BE49-F238E27FC236}">
                  <a16:creationId xmlns:a16="http://schemas.microsoft.com/office/drawing/2014/main" id="{C03EBD5B-1FE8-4B56-B251-05C59821C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Modèle par défaut">
  <a:themeElements>
    <a:clrScheme name="Modèle par défaut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6078</TotalTime>
  <Words>210</Words>
  <Application>Microsoft Office PowerPoint</Application>
  <PresentationFormat>Format A4 (210 x 297 mm)</PresentationFormat>
  <Paragraphs>58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Georgia</vt:lpstr>
      <vt:lpstr>Cabin</vt:lpstr>
      <vt:lpstr>Times Sans Serif</vt:lpstr>
      <vt:lpstr>Times New Roman</vt:lpstr>
      <vt:lpstr>Calibri</vt:lpstr>
      <vt:lpstr>Verdana</vt:lpstr>
      <vt:lpstr>TimesSansSerif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PeopleBox</dc:creator>
  <cp:lastModifiedBy>castor troy</cp:lastModifiedBy>
  <cp:revision>380</cp:revision>
  <dcterms:created xsi:type="dcterms:W3CDTF">2006-09-25T13:45:15Z</dcterms:created>
  <dcterms:modified xsi:type="dcterms:W3CDTF">2018-07-16T08:27:24Z</dcterms:modified>
</cp:coreProperties>
</file>