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95" r:id="rId4"/>
    <p:sldId id="263" r:id="rId5"/>
    <p:sldId id="281" r:id="rId6"/>
    <p:sldId id="288" r:id="rId7"/>
    <p:sldId id="285" r:id="rId8"/>
  </p:sldIdLst>
  <p:sldSz cx="9906000" cy="6858000" type="A4"/>
  <p:notesSz cx="6858000" cy="9144000"/>
  <p:embeddedFontLst>
    <p:embeddedFont>
      <p:font typeface="Cabin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Times Sans Serif" panose="020B0604020202020204" charset="0"/>
      <p:regular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pos="8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5F5F5F"/>
    <a:srgbClr val="4D4D4D"/>
    <a:srgbClr val="0000CC"/>
    <a:srgbClr val="D6009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3" autoAdjust="0"/>
    <p:restoredTop sz="93076" autoAdjust="0"/>
  </p:normalViewPr>
  <p:slideViewPr>
    <p:cSldViewPr snapToGrid="0">
      <p:cViewPr varScale="1">
        <p:scale>
          <a:sx n="126" d="100"/>
          <a:sy n="126" d="100"/>
        </p:scale>
        <p:origin x="630" y="132"/>
      </p:cViewPr>
      <p:guideLst>
        <p:guide orient="horz" pos="572"/>
        <p:guide pos="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BF24928-C7A6-452B-9DCA-7960F428F3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FBD4240-710B-46A6-86B1-3675581C12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39CB7BF-12E5-4992-9B83-8A6BB77B47E2}" type="datetimeFigureOut">
              <a:rPr lang="fr-FR" altLang="fr-FR"/>
              <a:pPr>
                <a:defRPr/>
              </a:pPr>
              <a:t>16/07/2018</a:t>
            </a:fld>
            <a:endParaRPr lang="fr-FR" altLang="fr-F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278823D-3EF1-48A4-BCDF-29ECC42551E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981107A4-CC35-4F9F-A79D-7F9B36AECE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DC16C0C9-183C-4124-BCAD-78A62A340D9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57E6DF33-22DA-44CB-9EE7-E4A6F5CA8F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49DC164-7DBE-47D2-87D0-A2CD3A4FD56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969CF1-705A-48A0-BD68-3501A294B8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33497B-654B-4180-ABE6-44ADE57371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CC5C9E-94C0-4733-8B6D-26CE8CF0B2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95E99-82BA-4448-990B-F7D8BB02EA9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4406047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49C3D5-7194-483E-BAE1-81539F6EE3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9BB9C7-E322-4C9F-B22C-FD8926F913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011758-0288-49D8-A41D-681643F6A4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61071-26B0-4300-BDAC-308747E1880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6282353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6FBFCF-A60F-4326-9014-1D9EE22409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4F1840-5EC2-48D7-A0D5-244994E481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01F0EB-F395-4089-8214-1E2FBC4748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9CFDE-A89B-43BA-95D1-AD5F7463ACA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6207102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2034FD-2427-4E79-A27E-BF80EA81E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CA4A27-1ADE-40B7-80FE-931676152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73A38F-1BFE-4DCD-B470-C1047FAACD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A5E37-8DD7-4CA1-82FE-D5CA030F8F3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2254518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478EE2-D8CC-4AF4-8123-282F1D014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F50069-7E3E-40FF-8329-3DE4B3CB3D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783523-A7E1-4B34-9E30-3FC87249BE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7AB93-0B39-4E99-8014-9B585B294DB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5081783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3D3F16-50C3-4BA7-BD83-E2A145591E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A26FF8-34FD-4361-BDB0-95122CD24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E0ADD5-D8B9-4761-BD0B-3893D679E1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3EBEF-39A6-4769-8521-D159C04F18B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002144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5A6DB96-4193-484A-ADB5-92011921D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13BE2B6-A3CA-475D-962F-5279A0DE4B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4CB410B-249E-4D1A-9B91-536DE90594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8C2A7-96CC-441E-9887-581A3A986E3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0157665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4CC3E64-9144-4B81-B6BF-118D878C23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2CCC1D-FEB5-4223-A6AB-31EF4B28CA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98C894-E90C-472D-93A9-10CF42B68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F9B41-5943-4BCE-9A76-4A433A6F465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3954756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8C64841-A159-420F-8A94-45DF15818D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5E38C10-2F31-493C-A0DF-85D51864B1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8B4AFF3-C9CF-48F0-BDD8-21619652F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53164-964C-478A-93A3-EBF8643EE16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8223202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651075-8B6E-4DCE-B0C4-6C8D08906F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11B2A7-8A97-4B58-84F3-9C58C3F0E9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801DA-F7F8-4441-94F9-B4BA232808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7C556-0305-432C-8583-523F4558C75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3505359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228F5B-43C7-402A-B6EA-1C00F8C5EE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182E75-9D51-440C-A2F2-6A713E7F6A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5EEEE5-B2ED-4FFE-8D91-C181285BE1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F0E81-57CE-49DE-988D-22A96B8D4B7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1254498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86AA32-154A-4814-A37E-727CD5770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 du masque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D9B4D8A-E14C-4C60-BE50-CFC7F55CB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5DE0F2A-7F64-4470-876F-7BB7E5C740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C97B2FE-624E-4364-9D6D-956C950636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6B54EE1-739D-47D2-9A22-2229C397B4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06A138-265A-4B42-8C46-C0472DEC98D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://peoplebox.f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eoplebox.fr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hyperlink" Target="http://peoplebox.fr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oplebox.fr/fr/social-gallery.html" TargetMode="External"/><Relationship Id="rId13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7.jpeg"/><Relationship Id="rId12" Type="http://schemas.openxmlformats.org/officeDocument/2006/relationships/image" Target="../media/image4.png"/><Relationship Id="rId2" Type="http://schemas.openxmlformats.org/officeDocument/2006/relationships/image" Target="../media/image2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hyperlink" Target="http://peoplebox.fr/" TargetMode="External"/><Relationship Id="rId5" Type="http://schemas.openxmlformats.org/officeDocument/2006/relationships/image" Target="../media/image15.jpeg"/><Relationship Id="rId15" Type="http://schemas.openxmlformats.org/officeDocument/2006/relationships/image" Target="../media/image22.jpeg"/><Relationship Id="rId10" Type="http://schemas.openxmlformats.org/officeDocument/2006/relationships/image" Target="../media/image19.jpeg"/><Relationship Id="rId4" Type="http://schemas.openxmlformats.org/officeDocument/2006/relationships/image" Target="../media/image14.png"/><Relationship Id="rId9" Type="http://schemas.openxmlformats.org/officeDocument/2006/relationships/image" Target="../media/image18.jpe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peoplebox.fr/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peoplebox.fr/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icturesbox@orange.fr?subject=Demande%20d'information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peoplebox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://www.peoplebox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">
            <a:extLst>
              <a:ext uri="{FF2B5EF4-FFF2-40B4-BE49-F238E27FC236}">
                <a16:creationId xmlns:a16="http://schemas.microsoft.com/office/drawing/2014/main" id="{2BAA4E41-7BED-4A69-999B-EBCF67D81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12433" r="12778" b="7474"/>
          <a:stretch>
            <a:fillRect/>
          </a:stretch>
        </p:blipFill>
        <p:spPr bwMode="auto">
          <a:xfrm>
            <a:off x="-128588" y="0"/>
            <a:ext cx="10058401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6">
            <a:extLst>
              <a:ext uri="{FF2B5EF4-FFF2-40B4-BE49-F238E27FC236}">
                <a16:creationId xmlns:a16="http://schemas.microsoft.com/office/drawing/2014/main" id="{C749FA3B-BB2B-48D1-AE96-50B919894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8" y="1544638"/>
            <a:ext cx="1354137" cy="2952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FF33CC"/>
                </a:solidFill>
                <a:latin typeface="Times Sans Serif" pitchFamily="18" charset="0"/>
              </a:rPr>
              <a:t>PRESENTATION</a:t>
            </a:r>
          </a:p>
        </p:txBody>
      </p:sp>
      <p:grpSp>
        <p:nvGrpSpPr>
          <p:cNvPr id="3076" name="Group 55">
            <a:extLst>
              <a:ext uri="{FF2B5EF4-FFF2-40B4-BE49-F238E27FC236}">
                <a16:creationId xmlns:a16="http://schemas.microsoft.com/office/drawing/2014/main" id="{E5AE650D-8257-493F-9FD7-719B05F55CD5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3078" name="Rectangle 56">
              <a:hlinkClick r:id="rId4"/>
              <a:extLst>
                <a:ext uri="{FF2B5EF4-FFF2-40B4-BE49-F238E27FC236}">
                  <a16:creationId xmlns:a16="http://schemas.microsoft.com/office/drawing/2014/main" id="{C95A20DB-20AF-4D40-A5C2-25B79357E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Verdana" panose="020B0604030504040204" pitchFamily="34" charset="0"/>
              </a:endParaRPr>
            </a:p>
          </p:txBody>
        </p:sp>
        <p:pic>
          <p:nvPicPr>
            <p:cNvPr id="3079" name="Picture 57" descr="logo">
              <a:extLst>
                <a:ext uri="{FF2B5EF4-FFF2-40B4-BE49-F238E27FC236}">
                  <a16:creationId xmlns:a16="http://schemas.microsoft.com/office/drawing/2014/main" id="{B2E13F95-1602-4B50-AA0D-238412C0B8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7" name="Image 2">
            <a:extLst>
              <a:ext uri="{FF2B5EF4-FFF2-40B4-BE49-F238E27FC236}">
                <a16:creationId xmlns:a16="http://schemas.microsoft.com/office/drawing/2014/main" id="{615E3C46-9F35-482D-938E-100D5491D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4">
            <a:extLst>
              <a:ext uri="{FF2B5EF4-FFF2-40B4-BE49-F238E27FC236}">
                <a16:creationId xmlns:a16="http://schemas.microsoft.com/office/drawing/2014/main" id="{CCBFE880-9EF8-4840-A9C4-3E453D1A6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866775"/>
            <a:ext cx="7458075" cy="5657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Verdana" panose="020B0604030504040204" pitchFamily="34" charset="0"/>
            </a:endParaRPr>
          </a:p>
        </p:txBody>
      </p:sp>
      <p:pic>
        <p:nvPicPr>
          <p:cNvPr id="4099" name="Picture 45" descr="ecran V4">
            <a:extLst>
              <a:ext uri="{FF2B5EF4-FFF2-40B4-BE49-F238E27FC236}">
                <a16:creationId xmlns:a16="http://schemas.microsoft.com/office/drawing/2014/main" id="{48D918F1-249D-4CE4-8C8F-77D1526A7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1573213"/>
            <a:ext cx="5913437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11">
            <a:extLst>
              <a:ext uri="{FF2B5EF4-FFF2-40B4-BE49-F238E27FC236}">
                <a16:creationId xmlns:a16="http://schemas.microsoft.com/office/drawing/2014/main" id="{4B81FA23-E75E-4BE3-A9F7-FC9BEFDF8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2563813"/>
            <a:ext cx="14112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Affichage sous forme de vignettes</a:t>
            </a:r>
          </a:p>
        </p:txBody>
      </p:sp>
      <p:sp>
        <p:nvSpPr>
          <p:cNvPr id="4101" name="Text Box 13">
            <a:extLst>
              <a:ext uri="{FF2B5EF4-FFF2-40B4-BE49-F238E27FC236}">
                <a16:creationId xmlns:a16="http://schemas.microsoft.com/office/drawing/2014/main" id="{5ED1384A-DFDE-4A76-AAA3-200237616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752850"/>
            <a:ext cx="15430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Défilement tactile,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un simple touch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pour imprimer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100" b="0">
              <a:latin typeface="Cabin" pitchFamily="34" charset="0"/>
            </a:endParaRPr>
          </a:p>
        </p:txBody>
      </p:sp>
      <p:sp>
        <p:nvSpPr>
          <p:cNvPr id="4102" name="Text Box 16">
            <a:extLst>
              <a:ext uri="{FF2B5EF4-FFF2-40B4-BE49-F238E27FC236}">
                <a16:creationId xmlns:a16="http://schemas.microsoft.com/office/drawing/2014/main" id="{300D0B21-53D5-4B7C-8887-7D5489A42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5905500"/>
            <a:ext cx="55800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Glissez votre doigt sur la </a:t>
            </a:r>
            <a:r>
              <a:rPr lang="fr-FR" altLang="fr-FR" sz="1100">
                <a:solidFill>
                  <a:srgbClr val="FF33CC"/>
                </a:solidFill>
                <a:latin typeface="Cabin" pitchFamily="34" charset="0"/>
              </a:rPr>
              <a:t>"time line"</a:t>
            </a:r>
            <a:r>
              <a:rPr lang="fr-FR" altLang="fr-FR" sz="1100" b="0">
                <a:latin typeface="Cabin" pitchFamily="34" charset="0"/>
              </a:rPr>
              <a:t> et naviguez dans le reportage photo par date et heure</a:t>
            </a:r>
          </a:p>
        </p:txBody>
      </p:sp>
      <p:pic>
        <p:nvPicPr>
          <p:cNvPr id="4103" name="Picture 22" descr="Image27">
            <a:extLst>
              <a:ext uri="{FF2B5EF4-FFF2-40B4-BE49-F238E27FC236}">
                <a16:creationId xmlns:a16="http://schemas.microsoft.com/office/drawing/2014/main" id="{C789CAEA-CD06-46E9-A03B-C40231A69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021138"/>
            <a:ext cx="333375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50">
            <a:extLst>
              <a:ext uri="{FF2B5EF4-FFF2-40B4-BE49-F238E27FC236}">
                <a16:creationId xmlns:a16="http://schemas.microsoft.com/office/drawing/2014/main" id="{BE06A10F-A531-4BB9-A775-421AD1D87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860425"/>
            <a:ext cx="231616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51">
            <a:extLst>
              <a:ext uri="{FF2B5EF4-FFF2-40B4-BE49-F238E27FC236}">
                <a16:creationId xmlns:a16="http://schemas.microsoft.com/office/drawing/2014/main" id="{6135F80C-E538-42DC-97A4-771DABF4A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860425"/>
            <a:ext cx="195421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6" name="Rectangle 38">
            <a:extLst>
              <a:ext uri="{FF2B5EF4-FFF2-40B4-BE49-F238E27FC236}">
                <a16:creationId xmlns:a16="http://schemas.microsoft.com/office/drawing/2014/main" id="{A3B22C26-0727-4E62-A4C8-C218D319B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962025"/>
            <a:ext cx="39735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L’ÉCRAN TACTILE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ONE TOUCH</a:t>
            </a:r>
          </a:p>
        </p:txBody>
      </p:sp>
      <p:sp>
        <p:nvSpPr>
          <p:cNvPr id="4107" name="AutoShape 53">
            <a:extLst>
              <a:ext uri="{FF2B5EF4-FFF2-40B4-BE49-F238E27FC236}">
                <a16:creationId xmlns:a16="http://schemas.microsoft.com/office/drawing/2014/main" id="{7A261888-ABF2-4718-85DC-F7812FC44F7F}"/>
              </a:ext>
            </a:extLst>
          </p:cNvPr>
          <p:cNvSpPr>
            <a:spLocks noChangeArrowheads="1"/>
          </p:cNvSpPr>
          <p:nvPr/>
        </p:nvSpPr>
        <p:spPr bwMode="auto">
          <a:xfrm rot="-1088389">
            <a:off x="2430463" y="3814763"/>
            <a:ext cx="812800" cy="231775"/>
          </a:xfrm>
          <a:prstGeom prst="rightArrow">
            <a:avLst>
              <a:gd name="adj1" fmla="val 50000"/>
              <a:gd name="adj2" fmla="val 87671"/>
            </a:avLst>
          </a:prstGeom>
          <a:solidFill>
            <a:srgbClr val="FF33CC"/>
          </a:solidFill>
          <a:ln w="9525" algn="ctr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FF33CC"/>
              </a:solidFill>
              <a:latin typeface="Verdana" panose="020B0604030504040204" pitchFamily="34" charset="0"/>
            </a:endParaRPr>
          </a:p>
        </p:txBody>
      </p:sp>
      <p:sp>
        <p:nvSpPr>
          <p:cNvPr id="4108" name="AutoShape 54">
            <a:extLst>
              <a:ext uri="{FF2B5EF4-FFF2-40B4-BE49-F238E27FC236}">
                <a16:creationId xmlns:a16="http://schemas.microsoft.com/office/drawing/2014/main" id="{7858894A-22B7-4FC1-A380-9D355426D7A7}"/>
              </a:ext>
            </a:extLst>
          </p:cNvPr>
          <p:cNvSpPr>
            <a:spLocks noChangeArrowheads="1"/>
          </p:cNvSpPr>
          <p:nvPr/>
        </p:nvSpPr>
        <p:spPr bwMode="auto">
          <a:xfrm rot="-1442672">
            <a:off x="3073400" y="5521325"/>
            <a:ext cx="863600" cy="231775"/>
          </a:xfrm>
          <a:prstGeom prst="rightArrow">
            <a:avLst>
              <a:gd name="adj1" fmla="val 50000"/>
              <a:gd name="adj2" fmla="val 93151"/>
            </a:avLst>
          </a:prstGeom>
          <a:solidFill>
            <a:srgbClr val="FF33CC"/>
          </a:solidFill>
          <a:ln w="9525" algn="ctr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FF33CC"/>
              </a:solidFill>
              <a:latin typeface="Verdana" panose="020B0604030504040204" pitchFamily="34" charset="0"/>
            </a:endParaRPr>
          </a:p>
        </p:txBody>
      </p:sp>
      <p:grpSp>
        <p:nvGrpSpPr>
          <p:cNvPr id="4109" name="Group 55">
            <a:extLst>
              <a:ext uri="{FF2B5EF4-FFF2-40B4-BE49-F238E27FC236}">
                <a16:creationId xmlns:a16="http://schemas.microsoft.com/office/drawing/2014/main" id="{F11F0165-F3F1-4202-956F-BAD1A8DFC266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4111" name="Rectangle 56">
              <a:hlinkClick r:id="rId6"/>
              <a:extLst>
                <a:ext uri="{FF2B5EF4-FFF2-40B4-BE49-F238E27FC236}">
                  <a16:creationId xmlns:a16="http://schemas.microsoft.com/office/drawing/2014/main" id="{3908C8E6-DECB-4949-B6F6-D88374601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Verdana" panose="020B0604030504040204" pitchFamily="34" charset="0"/>
              </a:endParaRPr>
            </a:p>
          </p:txBody>
        </p:sp>
        <p:pic>
          <p:nvPicPr>
            <p:cNvPr id="4112" name="Picture 57" descr="logo">
              <a:extLst>
                <a:ext uri="{FF2B5EF4-FFF2-40B4-BE49-F238E27FC236}">
                  <a16:creationId xmlns:a16="http://schemas.microsoft.com/office/drawing/2014/main" id="{EC6A606A-085F-4D1C-B6E2-2B5E7F15FC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10" name="AutoShape 58">
            <a:extLst>
              <a:ext uri="{FF2B5EF4-FFF2-40B4-BE49-F238E27FC236}">
                <a16:creationId xmlns:a16="http://schemas.microsoft.com/office/drawing/2014/main" id="{FEA9FCD9-C681-4BA4-A8E9-EBF217D1CC60}"/>
              </a:ext>
            </a:extLst>
          </p:cNvPr>
          <p:cNvSpPr>
            <a:spLocks noChangeArrowheads="1"/>
          </p:cNvSpPr>
          <p:nvPr/>
        </p:nvSpPr>
        <p:spPr bwMode="auto">
          <a:xfrm rot="-1088389">
            <a:off x="2341563" y="2459038"/>
            <a:ext cx="812800" cy="231775"/>
          </a:xfrm>
          <a:prstGeom prst="rightArrow">
            <a:avLst>
              <a:gd name="adj1" fmla="val 50000"/>
              <a:gd name="adj2" fmla="val 87671"/>
            </a:avLst>
          </a:prstGeom>
          <a:solidFill>
            <a:srgbClr val="FF33CC"/>
          </a:solidFill>
          <a:ln w="9525" algn="ctr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FF33CC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2" descr="photocall">
            <a:extLst>
              <a:ext uri="{FF2B5EF4-FFF2-40B4-BE49-F238E27FC236}">
                <a16:creationId xmlns:a16="http://schemas.microsoft.com/office/drawing/2014/main" id="{73301B27-DAB9-4BD6-A379-F03BC7EFB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6">
            <a:extLst>
              <a:ext uri="{FF2B5EF4-FFF2-40B4-BE49-F238E27FC236}">
                <a16:creationId xmlns:a16="http://schemas.microsoft.com/office/drawing/2014/main" id="{3ABF7379-1F6D-4E1B-A2FC-50DA5DBA7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238" y="990600"/>
            <a:ext cx="7972425" cy="515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Verdana" panose="020B0604030504040204" pitchFamily="34" charset="0"/>
            </a:endParaRPr>
          </a:p>
        </p:txBody>
      </p:sp>
      <p:pic>
        <p:nvPicPr>
          <p:cNvPr id="5124" name="Picture 37" descr="bloc noir">
            <a:extLst>
              <a:ext uri="{FF2B5EF4-FFF2-40B4-BE49-F238E27FC236}">
                <a16:creationId xmlns:a16="http://schemas.microsoft.com/office/drawing/2014/main" id="{A4F95370-02D6-4B01-8859-66E793113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9013"/>
            <a:ext cx="19415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41">
            <a:extLst>
              <a:ext uri="{FF2B5EF4-FFF2-40B4-BE49-F238E27FC236}">
                <a16:creationId xmlns:a16="http://schemas.microsoft.com/office/drawing/2014/main" id="{32511631-FE0C-4D9A-9E7A-AA9D4ADA2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1304925"/>
            <a:ext cx="942975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Verdana" panose="020B0604030504040204" pitchFamily="34" charset="0"/>
            </a:endParaRPr>
          </a:p>
        </p:txBody>
      </p:sp>
      <p:grpSp>
        <p:nvGrpSpPr>
          <p:cNvPr id="5126" name="Group 43">
            <a:extLst>
              <a:ext uri="{FF2B5EF4-FFF2-40B4-BE49-F238E27FC236}">
                <a16:creationId xmlns:a16="http://schemas.microsoft.com/office/drawing/2014/main" id="{8287BD08-0665-4CD6-82B0-D97CCF742062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5134" name="Rectangle 44">
              <a:hlinkClick r:id="rId4"/>
              <a:extLst>
                <a:ext uri="{FF2B5EF4-FFF2-40B4-BE49-F238E27FC236}">
                  <a16:creationId xmlns:a16="http://schemas.microsoft.com/office/drawing/2014/main" id="{3C2363A5-A15C-47A9-9F92-970D9B392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Verdana" panose="020B0604030504040204" pitchFamily="34" charset="0"/>
              </a:endParaRPr>
            </a:p>
          </p:txBody>
        </p:sp>
        <p:pic>
          <p:nvPicPr>
            <p:cNvPr id="5135" name="Picture 45" descr="logo">
              <a:extLst>
                <a:ext uri="{FF2B5EF4-FFF2-40B4-BE49-F238E27FC236}">
                  <a16:creationId xmlns:a16="http://schemas.microsoft.com/office/drawing/2014/main" id="{B0B4FF1E-E9AC-49F7-AF4F-60B318E70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7" name="Picture 46" descr="vignette-avec-studio-fr">
            <a:extLst>
              <a:ext uri="{FF2B5EF4-FFF2-40B4-BE49-F238E27FC236}">
                <a16:creationId xmlns:a16="http://schemas.microsoft.com/office/drawing/2014/main" id="{8C43DB67-C771-49B5-A019-C06DAF9B2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1595438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7" descr="bloc noir">
            <a:extLst>
              <a:ext uri="{FF2B5EF4-FFF2-40B4-BE49-F238E27FC236}">
                <a16:creationId xmlns:a16="http://schemas.microsoft.com/office/drawing/2014/main" id="{316AFB5F-1260-4324-9395-90E6DCA4C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98901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38">
            <a:extLst>
              <a:ext uri="{FF2B5EF4-FFF2-40B4-BE49-F238E27FC236}">
                <a16:creationId xmlns:a16="http://schemas.microsoft.com/office/drawing/2014/main" id="{1091D22C-9BC2-45A4-A985-871559DA6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1090613"/>
            <a:ext cx="3973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ANIMATION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LIVING COLOR</a:t>
            </a:r>
          </a:p>
        </p:txBody>
      </p:sp>
      <p:sp>
        <p:nvSpPr>
          <p:cNvPr id="5130" name="ZoneTexte 5">
            <a:extLst>
              <a:ext uri="{FF2B5EF4-FFF2-40B4-BE49-F238E27FC236}">
                <a16:creationId xmlns:a16="http://schemas.microsoft.com/office/drawing/2014/main" id="{539CF8B2-5584-4621-8592-D3316B8AE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1489075"/>
            <a:ext cx="3787775" cy="2225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FF33CC"/>
                </a:solidFill>
                <a:latin typeface="Cabin" pitchFamily="34" charset="0"/>
              </a:rPr>
              <a:t>Alliez shooting de qualité et rendu photo original !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000">
              <a:solidFill>
                <a:srgbClr val="000000"/>
              </a:solidFill>
              <a:latin typeface="Cabin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  <a:latin typeface="Cabin" pitchFamily="34" charset="0"/>
              </a:rPr>
              <a:t>Shooting des invités par notre photographe en studio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  <a:latin typeface="Cabin" pitchFamily="34" charset="0"/>
              </a:rPr>
              <a:t>photo sur fond uni, bâche imprimée, fond vert, décor…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000000"/>
              </a:solidFill>
              <a:latin typeface="Cabin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  <a:latin typeface="Cabin" pitchFamily="34" charset="0"/>
              </a:rPr>
              <a:t>Choisissez une couleur en amont, proposez des accessoires de cette même couleur et découvrez instantanément un rendu Noir &amp; Blanc où seule cette couleur ressort !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000000"/>
              </a:solidFill>
              <a:latin typeface="Cabin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  <a:latin typeface="Cabin" pitchFamily="34" charset="0"/>
              </a:rPr>
              <a:t>Personnalisation graphique de la photo d’un logo/légende ou d’un masque sur mesure.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000">
              <a:solidFill>
                <a:srgbClr val="000000"/>
              </a:solidFill>
              <a:latin typeface="Cabin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  <a:latin typeface="Cabin" pitchFamily="34" charset="0"/>
              </a:rPr>
              <a:t>Vos invités repartent avec leurs photos à vos couleurs.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000000"/>
              </a:solidFill>
              <a:latin typeface="Cabin" pitchFamily="34" charset="0"/>
            </a:endParaRPr>
          </a:p>
        </p:txBody>
      </p:sp>
      <p:pic>
        <p:nvPicPr>
          <p:cNvPr id="5131" name="Picture 40" descr="vignette-avec-studio-fr">
            <a:extLst>
              <a:ext uri="{FF2B5EF4-FFF2-40B4-BE49-F238E27FC236}">
                <a16:creationId xmlns:a16="http://schemas.microsoft.com/office/drawing/2014/main" id="{90E1245A-2D19-4911-AA98-FFDA29BCF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1604963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8" descr="People Box - Living Color Jaune">
            <a:extLst>
              <a:ext uri="{FF2B5EF4-FFF2-40B4-BE49-F238E27FC236}">
                <a16:creationId xmlns:a16="http://schemas.microsoft.com/office/drawing/2014/main" id="{394D856E-97EF-4F64-A762-7A38CF889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4041775"/>
            <a:ext cx="324802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20" descr="People Box - Living Color Rose">
            <a:extLst>
              <a:ext uri="{FF2B5EF4-FFF2-40B4-BE49-F238E27FC236}">
                <a16:creationId xmlns:a16="http://schemas.microsoft.com/office/drawing/2014/main" id="{9DF207A8-1841-4059-BE0E-E8FBCF3D6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4033838"/>
            <a:ext cx="3275013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4">
            <a:extLst>
              <a:ext uri="{FF2B5EF4-FFF2-40B4-BE49-F238E27FC236}">
                <a16:creationId xmlns:a16="http://schemas.microsoft.com/office/drawing/2014/main" id="{773997D9-5A1D-4162-B4A4-0A764F4A0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990600"/>
            <a:ext cx="7981950" cy="5373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Verdana" panose="020B0604030504040204" pitchFamily="34" charset="0"/>
            </a:endParaRPr>
          </a:p>
        </p:txBody>
      </p:sp>
      <p:pic>
        <p:nvPicPr>
          <p:cNvPr id="6147" name="Picture 35" descr="bloc noir">
            <a:extLst>
              <a:ext uri="{FF2B5EF4-FFF2-40B4-BE49-F238E27FC236}">
                <a16:creationId xmlns:a16="http://schemas.microsoft.com/office/drawing/2014/main" id="{C68F8D13-1429-4E0F-9573-FB08E16B2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9013"/>
            <a:ext cx="19415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38">
            <a:extLst>
              <a:ext uri="{FF2B5EF4-FFF2-40B4-BE49-F238E27FC236}">
                <a16:creationId xmlns:a16="http://schemas.microsoft.com/office/drawing/2014/main" id="{CF8C0747-06C6-499A-9C1E-47F52A072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090613"/>
            <a:ext cx="17351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OPTIONS</a:t>
            </a:r>
          </a:p>
        </p:txBody>
      </p:sp>
      <p:pic>
        <p:nvPicPr>
          <p:cNvPr id="6149" name="Object 37">
            <a:extLst>
              <a:ext uri="{FF2B5EF4-FFF2-40B4-BE49-F238E27FC236}">
                <a16:creationId xmlns:a16="http://schemas.microsoft.com/office/drawing/2014/main" id="{5FA12733-EDF3-42F1-A126-1D5278990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40957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Object 39">
            <a:extLst>
              <a:ext uri="{FF2B5EF4-FFF2-40B4-BE49-F238E27FC236}">
                <a16:creationId xmlns:a16="http://schemas.microsoft.com/office/drawing/2014/main" id="{0EF71602-B0CD-458D-9136-549F1608F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171450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Object 44">
            <a:extLst>
              <a:ext uri="{FF2B5EF4-FFF2-40B4-BE49-F238E27FC236}">
                <a16:creationId xmlns:a16="http://schemas.microsoft.com/office/drawing/2014/main" id="{E3665FB9-E6D0-4410-A907-144037224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5395913"/>
            <a:ext cx="83026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Object 45">
            <a:extLst>
              <a:ext uri="{FF2B5EF4-FFF2-40B4-BE49-F238E27FC236}">
                <a16:creationId xmlns:a16="http://schemas.microsoft.com/office/drawing/2014/main" id="{089AADA9-FEC1-42BA-845C-57D8CFC85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53530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3" name="Text Box 11">
            <a:extLst>
              <a:ext uri="{FF2B5EF4-FFF2-40B4-BE49-F238E27FC236}">
                <a16:creationId xmlns:a16="http://schemas.microsoft.com/office/drawing/2014/main" id="{6EA09EA5-0325-405F-BC35-087E1AD61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0" y="4211638"/>
            <a:ext cx="1744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Formats photo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10x15 ou 13x18 ou 15x23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Ou Couponing, posters…</a:t>
            </a:r>
          </a:p>
        </p:txBody>
      </p:sp>
      <p:sp>
        <p:nvSpPr>
          <p:cNvPr id="6154" name="Text Box 11">
            <a:extLst>
              <a:ext uri="{FF2B5EF4-FFF2-40B4-BE49-F238E27FC236}">
                <a16:creationId xmlns:a16="http://schemas.microsoft.com/office/drawing/2014/main" id="{B1840566-8524-4571-A930-F4E5CB8FD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0" y="1836738"/>
            <a:ext cx="24018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Habillage de la Box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Communiquez plus.</a:t>
            </a: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26CA67DF-CD28-4FFC-9655-5D03B7AC2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0" y="2827338"/>
            <a:ext cx="24780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Message personnalisé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A0086"/>
              </a:solidFill>
              <a:latin typeface="Cabin" pitchFamily="34" charset="0"/>
              <a:cs typeface="TimesSansSerif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Message libre : </a:t>
            </a:r>
            <a:r>
              <a:rPr lang="fr-FR" altLang="fr-FR" sz="1000" b="0">
                <a:solidFill>
                  <a:srgbClr val="191919"/>
                </a:solidFill>
                <a:latin typeface="Cabin" pitchFamily="34" charset="0"/>
              </a:rPr>
              <a:t>utilisez le clavier virtuel pour vous exprimer en toute liberté.</a:t>
            </a:r>
            <a:br>
              <a:rPr lang="fr-FR" altLang="fr-FR" sz="1000" b="0">
                <a:solidFill>
                  <a:srgbClr val="000000"/>
                </a:solidFill>
                <a:latin typeface="Cabin" pitchFamily="34" charset="0"/>
              </a:rPr>
            </a:b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Message prédéfini : </a:t>
            </a:r>
            <a:r>
              <a:rPr lang="fr-FR" altLang="fr-FR" sz="1000" b="0">
                <a:solidFill>
                  <a:srgbClr val="191919"/>
                </a:solidFill>
                <a:latin typeface="Cabin" pitchFamily="34" charset="0"/>
              </a:rPr>
              <a:t>choisissez votre message parmi une liste définie en amont.</a:t>
            </a: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 </a:t>
            </a:r>
          </a:p>
        </p:txBody>
      </p:sp>
      <p:sp>
        <p:nvSpPr>
          <p:cNvPr id="6156" name="Text Box 11">
            <a:extLst>
              <a:ext uri="{FF2B5EF4-FFF2-40B4-BE49-F238E27FC236}">
                <a16:creationId xmlns:a16="http://schemas.microsoft.com/office/drawing/2014/main" id="{AEDF12D2-A367-4557-8488-E3B08196B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900" y="4052888"/>
            <a:ext cx="44021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Module Email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Votre image se diffuse sans limites, les invités deviennent acteurs de votre propre communication. Récupérez l’ensemble des photos libres de droits et informations saisies. </a:t>
            </a:r>
            <a:r>
              <a:rPr lang="fr-FR" altLang="fr-FR" sz="1000" b="0" i="1">
                <a:latin typeface="Cabin" pitchFamily="34" charset="0"/>
              </a:rPr>
              <a:t>Cette option nécessite une connexion internet haut débit fournie par vos soins et dédiée à l’animation.</a:t>
            </a:r>
            <a:r>
              <a:rPr lang="fr-FR" altLang="fr-FR" sz="1000">
                <a:latin typeface="Cabin" pitchFamily="34" charset="0"/>
              </a:rPr>
              <a:t> </a:t>
            </a:r>
          </a:p>
        </p:txBody>
      </p:sp>
      <p:sp>
        <p:nvSpPr>
          <p:cNvPr id="6157" name="Text Box 11">
            <a:extLst>
              <a:ext uri="{FF2B5EF4-FFF2-40B4-BE49-F238E27FC236}">
                <a16:creationId xmlns:a16="http://schemas.microsoft.com/office/drawing/2014/main" id="{0A2E9E2F-4C3B-409C-968F-5504CFACA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0" y="1727200"/>
            <a:ext cx="164941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NOUVEAU ! Social Gallery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Plateforme web de partage et de suivi des photos sur les réseaux sociaux.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  <a:hlinkClick r:id="rId8"/>
              </a:rPr>
              <a:t>CLIQUEZ ICI </a:t>
            </a:r>
            <a:r>
              <a:rPr lang="fr-FR" altLang="fr-FR" sz="1000" b="0">
                <a:latin typeface="Cabin" pitchFamily="34" charset="0"/>
              </a:rPr>
              <a:t>pour en savoir plus.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 i="1">
                <a:latin typeface="Cabin" pitchFamily="34" charset="0"/>
              </a:rPr>
              <a:t>Cette option nécessite une connexion internet haut débit fournie par vos soins et dédiée à l’animation.</a:t>
            </a:r>
            <a:r>
              <a:rPr lang="fr-FR" altLang="fr-FR" sz="1000">
                <a:latin typeface="Cabin" pitchFamily="34" charset="0"/>
              </a:rPr>
              <a:t> </a:t>
            </a:r>
          </a:p>
        </p:txBody>
      </p:sp>
      <p:sp>
        <p:nvSpPr>
          <p:cNvPr id="6158" name="Text Box 11">
            <a:extLst>
              <a:ext uri="{FF2B5EF4-FFF2-40B4-BE49-F238E27FC236}">
                <a16:creationId xmlns:a16="http://schemas.microsoft.com/office/drawing/2014/main" id="{381E955A-1205-4084-8870-CA740534A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850" y="5386388"/>
            <a:ext cx="2651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Pochettes photo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Les invités repartent avec leurs photos dans des pochettes personnalisées à vos couleurs.</a:t>
            </a:r>
          </a:p>
        </p:txBody>
      </p:sp>
      <p:pic>
        <p:nvPicPr>
          <p:cNvPr id="6159" name="Object 62">
            <a:extLst>
              <a:ext uri="{FF2B5EF4-FFF2-40B4-BE49-F238E27FC236}">
                <a16:creationId xmlns:a16="http://schemas.microsoft.com/office/drawing/2014/main" id="{2230BBFA-67D5-4D15-A9DD-C314C4AC1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5170488"/>
            <a:ext cx="157003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66" descr="borne">
            <a:extLst>
              <a:ext uri="{FF2B5EF4-FFF2-40B4-BE49-F238E27FC236}">
                <a16:creationId xmlns:a16="http://schemas.microsoft.com/office/drawing/2014/main" id="{0CC5A6F9-3953-4E9A-8817-2943B7ACA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1089025"/>
            <a:ext cx="3149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61" name="Group 70">
            <a:extLst>
              <a:ext uri="{FF2B5EF4-FFF2-40B4-BE49-F238E27FC236}">
                <a16:creationId xmlns:a16="http://schemas.microsoft.com/office/drawing/2014/main" id="{120AF5D8-16CD-4DB9-9AAB-8434F714230F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6167" name="Rectangle 71">
              <a:hlinkClick r:id="rId11"/>
              <a:extLst>
                <a:ext uri="{FF2B5EF4-FFF2-40B4-BE49-F238E27FC236}">
                  <a16:creationId xmlns:a16="http://schemas.microsoft.com/office/drawing/2014/main" id="{723D1283-668C-4E15-83FF-0AC6D746D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Verdana" panose="020B0604030504040204" pitchFamily="34" charset="0"/>
              </a:endParaRPr>
            </a:p>
          </p:txBody>
        </p:sp>
        <p:pic>
          <p:nvPicPr>
            <p:cNvPr id="6168" name="Picture 72" descr="logo">
              <a:extLst>
                <a:ext uri="{FF2B5EF4-FFF2-40B4-BE49-F238E27FC236}">
                  <a16:creationId xmlns:a16="http://schemas.microsoft.com/office/drawing/2014/main" id="{F1380686-441F-4EA0-A7CA-E0CD48285C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62" name="Picture 74" descr="option_perso_texte">
            <a:extLst>
              <a:ext uri="{FF2B5EF4-FFF2-40B4-BE49-F238E27FC236}">
                <a16:creationId xmlns:a16="http://schemas.microsoft.com/office/drawing/2014/main" id="{1446D878-2EC7-480B-B704-62600E4A7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2914650"/>
            <a:ext cx="8318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6" descr="Option_Message_personnalise">
            <a:extLst>
              <a:ext uri="{FF2B5EF4-FFF2-40B4-BE49-F238E27FC236}">
                <a16:creationId xmlns:a16="http://schemas.microsoft.com/office/drawing/2014/main" id="{F4CE2121-858F-4B20-AF20-D3960F12E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466975"/>
            <a:ext cx="19621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" name="Text Box 11">
            <a:extLst>
              <a:ext uri="{FF2B5EF4-FFF2-40B4-BE49-F238E27FC236}">
                <a16:creationId xmlns:a16="http://schemas.microsoft.com/office/drawing/2014/main" id="{6C4E2B97-DF6E-4FD6-A559-E83FFB9AA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838" y="5353050"/>
            <a:ext cx="16875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Diaporama des photos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Partagez les émotions grâce </a:t>
            </a:r>
            <a:br>
              <a:rPr lang="fr-FR" altLang="fr-FR" sz="1000" b="0">
                <a:latin typeface="Cabin" pitchFamily="34" charset="0"/>
              </a:rPr>
            </a:br>
            <a:r>
              <a:rPr lang="fr-FR" altLang="fr-FR" sz="1000" b="0">
                <a:latin typeface="Cabin" pitchFamily="34" charset="0"/>
              </a:rPr>
              <a:t>à une simple connexion 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la Box à votre écran.</a:t>
            </a:r>
          </a:p>
        </p:txBody>
      </p:sp>
      <p:pic>
        <p:nvPicPr>
          <p:cNvPr id="6165" name="Image 1">
            <a:extLst>
              <a:ext uri="{FF2B5EF4-FFF2-40B4-BE49-F238E27FC236}">
                <a16:creationId xmlns:a16="http://schemas.microsoft.com/office/drawing/2014/main" id="{08D2C00A-FD21-4547-820C-5F154BA15E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129088"/>
            <a:ext cx="836612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Image 2">
            <a:extLst>
              <a:ext uri="{FF2B5EF4-FFF2-40B4-BE49-F238E27FC236}">
                <a16:creationId xmlns:a16="http://schemas.microsoft.com/office/drawing/2014/main" id="{19E39760-001C-4078-ACEA-E1C2CD19EF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735138"/>
            <a:ext cx="83343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0">
            <a:extLst>
              <a:ext uri="{FF2B5EF4-FFF2-40B4-BE49-F238E27FC236}">
                <a16:creationId xmlns:a16="http://schemas.microsoft.com/office/drawing/2014/main" id="{019AAC7D-F20F-4326-8D33-26E9CCB7A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6850"/>
            <a:ext cx="9953625" cy="4487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Verdana" panose="020B0604030504040204" pitchFamily="34" charset="0"/>
            </a:endParaRPr>
          </a:p>
        </p:txBody>
      </p:sp>
      <p:pic>
        <p:nvPicPr>
          <p:cNvPr id="7171" name="Picture 52" descr="annonceurs">
            <a:extLst>
              <a:ext uri="{FF2B5EF4-FFF2-40B4-BE49-F238E27FC236}">
                <a16:creationId xmlns:a16="http://schemas.microsoft.com/office/drawing/2014/main" id="{761520C1-A380-4AB3-A541-37C9B5A5D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9300"/>
            <a:ext cx="9906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7" descr="bloc noir">
            <a:extLst>
              <a:ext uri="{FF2B5EF4-FFF2-40B4-BE49-F238E27FC236}">
                <a16:creationId xmlns:a16="http://schemas.microsoft.com/office/drawing/2014/main" id="{393097A4-2F6F-43AA-BAEA-15E50FC0C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468438"/>
            <a:ext cx="20939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3" name="Group 59">
            <a:extLst>
              <a:ext uri="{FF2B5EF4-FFF2-40B4-BE49-F238E27FC236}">
                <a16:creationId xmlns:a16="http://schemas.microsoft.com/office/drawing/2014/main" id="{61F7B817-D189-4352-9E18-996C534BC489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7176" name="Rectangle 60">
              <a:hlinkClick r:id="rId5"/>
              <a:extLst>
                <a:ext uri="{FF2B5EF4-FFF2-40B4-BE49-F238E27FC236}">
                  <a16:creationId xmlns:a16="http://schemas.microsoft.com/office/drawing/2014/main" id="{6398B72B-FBCA-404D-84DA-8D6215CA0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Verdana" panose="020B0604030504040204" pitchFamily="34" charset="0"/>
              </a:endParaRPr>
            </a:p>
          </p:txBody>
        </p:sp>
        <p:pic>
          <p:nvPicPr>
            <p:cNvPr id="7177" name="Picture 61" descr="logo">
              <a:extLst>
                <a:ext uri="{FF2B5EF4-FFF2-40B4-BE49-F238E27FC236}">
                  <a16:creationId xmlns:a16="http://schemas.microsoft.com/office/drawing/2014/main" id="{6642799F-0DFE-4982-B91A-9F6520DD09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4" name="Picture 62" descr="bloc noir">
            <a:extLst>
              <a:ext uri="{FF2B5EF4-FFF2-40B4-BE49-F238E27FC236}">
                <a16:creationId xmlns:a16="http://schemas.microsoft.com/office/drawing/2014/main" id="{C6280892-2BA7-43E9-9CE8-34231F69A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46526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38">
            <a:extLst>
              <a:ext uri="{FF2B5EF4-FFF2-40B4-BE49-F238E27FC236}">
                <a16:creationId xmlns:a16="http://schemas.microsoft.com/office/drawing/2014/main" id="{E52025FC-5346-456B-A3BC-2CD7C5A1A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552575"/>
            <a:ext cx="39735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RÉFÉRENCES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ANNONCEURS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id="{90108D8F-FF10-40FB-BC43-4F4DBC5C5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6850"/>
            <a:ext cx="9953625" cy="5040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Verdana" panose="020B0604030504040204" pitchFamily="34" charset="0"/>
            </a:endParaRPr>
          </a:p>
        </p:txBody>
      </p:sp>
      <p:pic>
        <p:nvPicPr>
          <p:cNvPr id="8195" name="Picture 10" descr="agence">
            <a:extLst>
              <a:ext uri="{FF2B5EF4-FFF2-40B4-BE49-F238E27FC236}">
                <a16:creationId xmlns:a16="http://schemas.microsoft.com/office/drawing/2014/main" id="{577371B8-329E-4471-931D-1A2123F0C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9775"/>
            <a:ext cx="9906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bloc noir">
            <a:extLst>
              <a:ext uri="{FF2B5EF4-FFF2-40B4-BE49-F238E27FC236}">
                <a16:creationId xmlns:a16="http://schemas.microsoft.com/office/drawing/2014/main" id="{CEC8C1CD-DE57-45A4-84A8-CEE14D433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468438"/>
            <a:ext cx="20939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7" name="Group 17">
            <a:extLst>
              <a:ext uri="{FF2B5EF4-FFF2-40B4-BE49-F238E27FC236}">
                <a16:creationId xmlns:a16="http://schemas.microsoft.com/office/drawing/2014/main" id="{B43048E9-9D1B-4BC5-99B3-E9C41D3D5301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8200" name="Rectangle 18">
              <a:hlinkClick r:id="rId5"/>
              <a:extLst>
                <a:ext uri="{FF2B5EF4-FFF2-40B4-BE49-F238E27FC236}">
                  <a16:creationId xmlns:a16="http://schemas.microsoft.com/office/drawing/2014/main" id="{8D189646-7B51-4135-A772-9FB815DF8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Verdana" panose="020B0604030504040204" pitchFamily="34" charset="0"/>
              </a:endParaRPr>
            </a:p>
          </p:txBody>
        </p:sp>
        <p:pic>
          <p:nvPicPr>
            <p:cNvPr id="8201" name="Picture 19" descr="logo">
              <a:extLst>
                <a:ext uri="{FF2B5EF4-FFF2-40B4-BE49-F238E27FC236}">
                  <a16:creationId xmlns:a16="http://schemas.microsoft.com/office/drawing/2014/main" id="{AFB0AAD4-5107-4039-AFD1-6579B74DCF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8" name="Picture 20" descr="bloc noir">
            <a:extLst>
              <a:ext uri="{FF2B5EF4-FFF2-40B4-BE49-F238E27FC236}">
                <a16:creationId xmlns:a16="http://schemas.microsoft.com/office/drawing/2014/main" id="{0D2A93AC-1A63-48C2-BA96-BAE5EA064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46526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38">
            <a:extLst>
              <a:ext uri="{FF2B5EF4-FFF2-40B4-BE49-F238E27FC236}">
                <a16:creationId xmlns:a16="http://schemas.microsoft.com/office/drawing/2014/main" id="{B60A2868-6C68-442A-B8FF-BEAEE8B96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552575"/>
            <a:ext cx="39735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RÉFÉRENCES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AGENCES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>
            <a:hlinkClick r:id="rId2"/>
            <a:extLst>
              <a:ext uri="{FF2B5EF4-FFF2-40B4-BE49-F238E27FC236}">
                <a16:creationId xmlns:a16="http://schemas.microsoft.com/office/drawing/2014/main" id="{7458D144-75C6-4D5F-B918-F2177DB2E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" y="0"/>
            <a:ext cx="134302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Verdana" panose="020B0604030504040204" pitchFamily="34" charset="0"/>
            </a:endParaRPr>
          </a:p>
        </p:txBody>
      </p:sp>
      <p:sp>
        <p:nvSpPr>
          <p:cNvPr id="11267" name="Rectangle 19">
            <a:extLst>
              <a:ext uri="{FF2B5EF4-FFF2-40B4-BE49-F238E27FC236}">
                <a16:creationId xmlns:a16="http://schemas.microsoft.com/office/drawing/2014/main" id="{A9E587A1-2EB3-44D5-BC7C-0D1ED7908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1771650"/>
            <a:ext cx="3505200" cy="3905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Verdana" panose="020B0604030504040204" pitchFamily="34" charset="0"/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FA1E7D1F-4FE4-4A0E-BB85-ED975C098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043113"/>
            <a:ext cx="41402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600" dirty="0">
                <a:solidFill>
                  <a:srgbClr val="FF33CC"/>
                </a:solidFill>
                <a:latin typeface="Georgia" panose="02040502050405020303" pitchFamily="18" charset="0"/>
              </a:rPr>
              <a:t>COORDONNÉES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600" dirty="0">
              <a:solidFill>
                <a:srgbClr val="FF33CC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solidFill>
                  <a:srgbClr val="FF33CC"/>
                </a:solidFill>
                <a:latin typeface="Georgia" panose="02040502050405020303" pitchFamily="18" charset="0"/>
              </a:rPr>
              <a:t>PEOPLE BOX EVENT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solidFill>
                  <a:srgbClr val="FF33CC"/>
                </a:solidFill>
                <a:latin typeface="Georgia" panose="02040502050405020303" pitchFamily="18" charset="0"/>
              </a:rPr>
              <a:t>PICTURESBOX EVENT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solidFill>
                <a:srgbClr val="FF33CC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latin typeface="Georgia" panose="02040502050405020303" pitchFamily="18" charset="0"/>
              </a:rPr>
              <a:t>9 rue </a:t>
            </a:r>
            <a:r>
              <a:rPr lang="fr-FR" altLang="fr-FR" sz="1100" dirty="0" err="1">
                <a:latin typeface="Georgia" panose="02040502050405020303" pitchFamily="18" charset="0"/>
              </a:rPr>
              <a:t>Alasseur</a:t>
            </a:r>
            <a:r>
              <a:rPr lang="fr-FR" altLang="fr-FR" sz="1100" dirty="0">
                <a:latin typeface="Georgia" panose="02040502050405020303" pitchFamily="18" charset="0"/>
              </a:rPr>
              <a:t> - 75015 Paris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latin typeface="Georgia" panose="02040502050405020303" pitchFamily="18" charset="0"/>
              </a:rPr>
              <a:t> +33 (1) 1 42 88 00 33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latin typeface="Georgia" panose="02040502050405020303" pitchFamily="18" charset="0"/>
              </a:rPr>
              <a:t>     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latin typeface="Georgia" panose="02040502050405020303" pitchFamily="18" charset="0"/>
                <a:hlinkClick r:id="rId3"/>
              </a:rPr>
              <a:t>picturesboxcontact@orange.fr</a:t>
            </a: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050" dirty="0">
                <a:latin typeface="Georgia" panose="02040502050405020303" pitchFamily="18" charset="0"/>
              </a:rPr>
              <a:t>Frédéric Béraud – Chargé de Production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050" dirty="0">
                <a:latin typeface="Georgia" panose="02040502050405020303" pitchFamily="18" charset="0"/>
              </a:rPr>
              <a:t>François Graindorge – Chargé de Développement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1050" dirty="0">
                <a:latin typeface="Georgia" panose="02040502050405020303" pitchFamily="18" charset="0"/>
              </a:rPr>
              <a:t>                   Michèle Auffret – Chargée Clientèle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solidFill>
                  <a:schemeClr val="bg1"/>
                </a:solidFill>
                <a:latin typeface="Georgia" panose="02040502050405020303" pitchFamily="18" charset="0"/>
                <a:hlinkClick r:id="rId4"/>
              </a:rPr>
              <a:t>www.peoplebox.fr</a:t>
            </a:r>
            <a:endParaRPr lang="fr-FR" altLang="fr-FR" sz="11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solidFill>
                  <a:schemeClr val="bg1"/>
                </a:solidFill>
                <a:latin typeface="Georgia" panose="02040502050405020303" pitchFamily="18" charset="0"/>
              </a:rPr>
              <a:t> facebook.com/PEOPLEBOX</a:t>
            </a:r>
          </a:p>
        </p:txBody>
      </p:sp>
      <p:grpSp>
        <p:nvGrpSpPr>
          <p:cNvPr id="11269" name="Group 33">
            <a:extLst>
              <a:ext uri="{FF2B5EF4-FFF2-40B4-BE49-F238E27FC236}">
                <a16:creationId xmlns:a16="http://schemas.microsoft.com/office/drawing/2014/main" id="{395C3D65-88A5-4577-A870-7F3436833642}"/>
              </a:ext>
            </a:extLst>
          </p:cNvPr>
          <p:cNvGrpSpPr>
            <a:grpSpLocks/>
          </p:cNvGrpSpPr>
          <p:nvPr/>
        </p:nvGrpSpPr>
        <p:grpSpPr bwMode="auto">
          <a:xfrm>
            <a:off x="3954780" y="3445828"/>
            <a:ext cx="271463" cy="196850"/>
            <a:chOff x="1991" y="1972"/>
            <a:chExt cx="171" cy="124"/>
          </a:xfrm>
        </p:grpSpPr>
        <p:pic>
          <p:nvPicPr>
            <p:cNvPr id="11276" name="Object 26">
              <a:extLst>
                <a:ext uri="{FF2B5EF4-FFF2-40B4-BE49-F238E27FC236}">
                  <a16:creationId xmlns:a16="http://schemas.microsoft.com/office/drawing/2014/main" id="{E37AC4FB-481C-4F9C-A471-7DEA0CFB9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" y="1983"/>
              <a:ext cx="126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7" name="Line 27">
              <a:extLst>
                <a:ext uri="{FF2B5EF4-FFF2-40B4-BE49-F238E27FC236}">
                  <a16:creationId xmlns:a16="http://schemas.microsoft.com/office/drawing/2014/main" id="{F128CE1C-0434-44CC-83DE-FB6476C404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1972"/>
              <a:ext cx="0" cy="124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/>
            </a:p>
          </p:txBody>
        </p:sp>
      </p:grpSp>
      <p:grpSp>
        <p:nvGrpSpPr>
          <p:cNvPr id="11270" name="Group 35">
            <a:extLst>
              <a:ext uri="{FF2B5EF4-FFF2-40B4-BE49-F238E27FC236}">
                <a16:creationId xmlns:a16="http://schemas.microsoft.com/office/drawing/2014/main" id="{EE9AD881-95C9-4DE0-BD2E-738FA83B248F}"/>
              </a:ext>
            </a:extLst>
          </p:cNvPr>
          <p:cNvGrpSpPr>
            <a:grpSpLocks/>
          </p:cNvGrpSpPr>
          <p:nvPr/>
        </p:nvGrpSpPr>
        <p:grpSpPr bwMode="auto">
          <a:xfrm>
            <a:off x="3584575" y="3930650"/>
            <a:ext cx="271463" cy="196850"/>
            <a:chOff x="1991" y="2444"/>
            <a:chExt cx="171" cy="124"/>
          </a:xfrm>
        </p:grpSpPr>
        <p:pic>
          <p:nvPicPr>
            <p:cNvPr id="11274" name="Object 25">
              <a:extLst>
                <a:ext uri="{FF2B5EF4-FFF2-40B4-BE49-F238E27FC236}">
                  <a16:creationId xmlns:a16="http://schemas.microsoft.com/office/drawing/2014/main" id="{A97E4ECC-1863-4360-AB17-472D3C3976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" y="2471"/>
              <a:ext cx="138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5" name="Line 29">
              <a:extLst>
                <a:ext uri="{FF2B5EF4-FFF2-40B4-BE49-F238E27FC236}">
                  <a16:creationId xmlns:a16="http://schemas.microsoft.com/office/drawing/2014/main" id="{AF906668-F7A0-4F61-8B65-BCC93254A8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2444"/>
              <a:ext cx="0" cy="124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/>
            </a:p>
          </p:txBody>
        </p:sp>
      </p:grpSp>
      <p:grpSp>
        <p:nvGrpSpPr>
          <p:cNvPr id="11271" name="Group 30">
            <a:extLst>
              <a:ext uri="{FF2B5EF4-FFF2-40B4-BE49-F238E27FC236}">
                <a16:creationId xmlns:a16="http://schemas.microsoft.com/office/drawing/2014/main" id="{CC0F6F3F-223E-4FB8-895B-2DB83F43C09A}"/>
              </a:ext>
            </a:extLst>
          </p:cNvPr>
          <p:cNvGrpSpPr>
            <a:grpSpLocks/>
          </p:cNvGrpSpPr>
          <p:nvPr/>
        </p:nvGrpSpPr>
        <p:grpSpPr bwMode="auto">
          <a:xfrm>
            <a:off x="4102100" y="1104900"/>
            <a:ext cx="1782763" cy="950913"/>
            <a:chOff x="1666" y="0"/>
            <a:chExt cx="854" cy="456"/>
          </a:xfrm>
        </p:grpSpPr>
        <p:sp>
          <p:nvSpPr>
            <p:cNvPr id="11272" name="Rectangle 31">
              <a:hlinkClick r:id="rId2"/>
              <a:extLst>
                <a:ext uri="{FF2B5EF4-FFF2-40B4-BE49-F238E27FC236}">
                  <a16:creationId xmlns:a16="http://schemas.microsoft.com/office/drawing/2014/main" id="{2386A5C2-60B6-4380-B411-71618F26D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Verdana" panose="020B0604030504040204" pitchFamily="34" charset="0"/>
              </a:endParaRPr>
            </a:p>
          </p:txBody>
        </p:sp>
        <p:pic>
          <p:nvPicPr>
            <p:cNvPr id="11273" name="Picture 32" descr="logo">
              <a:extLst>
                <a:ext uri="{FF2B5EF4-FFF2-40B4-BE49-F238E27FC236}">
                  <a16:creationId xmlns:a16="http://schemas.microsoft.com/office/drawing/2014/main" id="{C03EBD5B-1FE8-4B56-B251-05C59821C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odèle par défaut">
  <a:themeElements>
    <a:clrScheme name="Modèle par défau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6266</TotalTime>
  <Words>311</Words>
  <Application>Microsoft Office PowerPoint</Application>
  <PresentationFormat>Format A4 (210 x 297 mm)</PresentationFormat>
  <Paragraphs>67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Georgia</vt:lpstr>
      <vt:lpstr>Cabin</vt:lpstr>
      <vt:lpstr>Times Sans Serif</vt:lpstr>
      <vt:lpstr>Times New Roman</vt:lpstr>
      <vt:lpstr>Calibri</vt:lpstr>
      <vt:lpstr>Verdana</vt:lpstr>
      <vt:lpstr>TimesSansSerif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PeopleBox</dc:creator>
  <cp:lastModifiedBy>castor troy</cp:lastModifiedBy>
  <cp:revision>398</cp:revision>
  <dcterms:created xsi:type="dcterms:W3CDTF">2006-09-25T13:45:15Z</dcterms:created>
  <dcterms:modified xsi:type="dcterms:W3CDTF">2018-07-16T08:30:57Z</dcterms:modified>
</cp:coreProperties>
</file>