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6" r:id="rId4"/>
    <p:sldId id="267" r:id="rId5"/>
    <p:sldId id="276" r:id="rId6"/>
    <p:sldId id="286" r:id="rId7"/>
    <p:sldId id="289" r:id="rId8"/>
    <p:sldId id="290" r:id="rId9"/>
    <p:sldId id="269" r:id="rId10"/>
    <p:sldId id="287" r:id="rId11"/>
    <p:sldId id="273" r:id="rId12"/>
    <p:sldId id="264" r:id="rId13"/>
    <p:sldId id="278" r:id="rId14"/>
    <p:sldId id="283" r:id="rId15"/>
    <p:sldId id="279" r:id="rId16"/>
    <p:sldId id="263" r:id="rId17"/>
    <p:sldId id="281" r:id="rId18"/>
    <p:sldId id="288" r:id="rId19"/>
    <p:sldId id="285" r:id="rId20"/>
  </p:sldIdLst>
  <p:sldSz cx="9906000" cy="6858000" type="A4"/>
  <p:notesSz cx="6858000" cy="9144000"/>
  <p:embeddedFontLs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Times Sans Serif" panose="020B0604020202020204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F00E63C-9D54-4932-9171-EE84E87ABF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0745F1B-CF2E-4159-AC3B-08F8179284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414B28E-2E10-4938-B041-70D36A528CAE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2FFC129-3F6C-4528-A524-7FC64174D5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A57D0D2-3DB1-454C-94E5-83ACAB7A03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9217D4D-AD41-4849-8F2C-4052953F8A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C3E8C1A-8253-4524-AB3B-8293168F4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BC80027-510F-4C64-8C4C-6DD17B6FE0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4E7A6-31F3-47EA-B952-0761DB035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9169A1-E184-45D6-B4AA-A3626B2C6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9EB46-487D-4DDD-86A1-813E6D0E7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E59D-E39B-4993-9F28-C223FED639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52780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8FFF91-F94A-430D-8FD7-70068819D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0AA13D-8918-4C8D-897B-235CCE573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83663-E511-445E-9B54-67CA85FCA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ADF5-248A-44D8-8459-C693C1212E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550284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61C90F-1ECA-4535-A0AA-81707EA94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A8920-DCE4-4FAF-AD55-D4A0F7E42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116DC-8434-4185-A975-FA21D51AB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827-ED8F-483E-8468-08CA293A5E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2930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578E5-85D2-4585-9609-4788DC721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1DF9-002C-4D73-AF7C-A08CF1600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1536EE-1B51-46FB-A02C-2E1B5FEFD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5046-78A2-45E5-BAB6-CBBD8C1B70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71727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491E1-1B12-47A9-BAD4-1D7E8FFDE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DDF52-2278-4877-B381-23CDD1E0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DFE73C-8D26-47D5-A54C-EAFAC9E17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E391-BE78-48D6-970A-E79B4C08EA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16542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6DD22-516D-4B54-92A3-60F2F03AB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12E5A-61AA-41D9-A4D9-4F42874AE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0E66D-EE01-437D-887A-9A28BBF88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99B96-20D0-4A79-98DC-8A4B09047A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076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47815D-9872-474E-8585-716B03DA1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70727B-8EE4-416E-8EEE-568B5A59E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A16663-1C1F-493A-ACF1-34C164D77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00215-43CD-42BB-AEAA-191775FB24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32162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6C6D73-1CB0-4C98-8A3B-9AE2C7582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A6D784-E70A-411D-B4C6-ADB729E0D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3C6C89-BB5C-4341-860D-E1D2EB3B0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6AE5-DAB4-4644-AEC8-BA5BFE82AF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509375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5BA4D7-085D-4EF9-ACEF-C09B834B6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1C25BD-47BD-4098-BEE0-2C3EA7A19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2436AD-36D7-43B7-8204-714462735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62323-39C0-4D12-9914-7AFF51ABC1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2887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BC04F-965B-406E-9A4A-5572E67E9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89B34-2C04-44F8-A2D8-226B271D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B835C-760B-47D8-B959-1500D604A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8F45-AB90-4E83-97B0-6D8A57265A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866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0A525-3897-4FE1-ADAE-7CE6C7C96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6D34D-3021-43EE-89EE-38041F96F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28225-3165-4C38-97C6-6A24A6C60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19A2-2E3C-42BF-B811-0721767825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46273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EB4495-BCDA-4CAB-BC59-5DF9F0633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023FC1-8B0C-44FB-9F12-088DD1D3F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55BD5E-00C9-4E4E-B0AB-CD8C5483BF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3AAC79-D045-439E-AE66-80109148FA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690771-7B29-431B-BFBF-F73F84A26D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11B44F-4900-469A-8C69-F156366D0B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hyperlink" Target="http://peoplebox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2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4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://www.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box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12" Type="http://schemas.openxmlformats.org/officeDocument/2006/relationships/image" Target="../media/image19.jpe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 descr="presentation">
            <a:extLst>
              <a:ext uri="{FF2B5EF4-FFF2-40B4-BE49-F238E27FC236}">
                <a16:creationId xmlns:a16="http://schemas.microsoft.com/office/drawing/2014/main" id="{C6AB6237-1A7A-4A2A-A573-1C4C6FD7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29E5B167-7E5E-4F90-9E08-AB51E74B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6" name="Rectangle 16">
            <a:hlinkClick r:id="rId4"/>
            <a:extLst>
              <a:ext uri="{FF2B5EF4-FFF2-40B4-BE49-F238E27FC236}">
                <a16:creationId xmlns:a16="http://schemas.microsoft.com/office/drawing/2014/main" id="{646462C9-5C21-4FFB-8521-C2C2F948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38">
            <a:extLst>
              <a:ext uri="{FF2B5EF4-FFF2-40B4-BE49-F238E27FC236}">
                <a16:creationId xmlns:a16="http://schemas.microsoft.com/office/drawing/2014/main" id="{4206F9EE-A709-4552-8284-C4E94E06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3078" name="Group 33">
            <a:extLst>
              <a:ext uri="{FF2B5EF4-FFF2-40B4-BE49-F238E27FC236}">
                <a16:creationId xmlns:a16="http://schemas.microsoft.com/office/drawing/2014/main" id="{307B1D6B-9B83-439D-87EB-37EE983B793A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0" name="Rectangle 34">
              <a:hlinkClick r:id="rId4"/>
              <a:extLst>
                <a:ext uri="{FF2B5EF4-FFF2-40B4-BE49-F238E27FC236}">
                  <a16:creationId xmlns:a16="http://schemas.microsoft.com/office/drawing/2014/main" id="{A6A6E002-213E-40EA-818E-42F04DAD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1" name="Picture 35" descr="logo">
              <a:extLst>
                <a:ext uri="{FF2B5EF4-FFF2-40B4-BE49-F238E27FC236}">
                  <a16:creationId xmlns:a16="http://schemas.microsoft.com/office/drawing/2014/main" id="{D5371163-D30E-408C-AC38-4969FA028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2">
            <a:extLst>
              <a:ext uri="{FF2B5EF4-FFF2-40B4-BE49-F238E27FC236}">
                <a16:creationId xmlns:a16="http://schemas.microsoft.com/office/drawing/2014/main" id="{E3702CC0-CE05-4480-B1E6-828C145B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directlive1">
            <a:extLst>
              <a:ext uri="{FF2B5EF4-FFF2-40B4-BE49-F238E27FC236}">
                <a16:creationId xmlns:a16="http://schemas.microsoft.com/office/drawing/2014/main" id="{6D4DB61E-4DCA-49A0-8C7C-FA80F5EC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8">
            <a:extLst>
              <a:ext uri="{FF2B5EF4-FFF2-40B4-BE49-F238E27FC236}">
                <a16:creationId xmlns:a16="http://schemas.microsoft.com/office/drawing/2014/main" id="{52B9340F-E015-488C-8614-9F4F0D9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39750"/>
            <a:ext cx="3221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DIRECT LIVE</a:t>
            </a:r>
          </a:p>
        </p:txBody>
      </p:sp>
      <p:grpSp>
        <p:nvGrpSpPr>
          <p:cNvPr id="12292" name="Group 8">
            <a:extLst>
              <a:ext uri="{FF2B5EF4-FFF2-40B4-BE49-F238E27FC236}">
                <a16:creationId xmlns:a16="http://schemas.microsoft.com/office/drawing/2014/main" id="{8EEB6395-7A34-4691-B702-2CE925408DCE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2293" name="Rectangle 9">
              <a:hlinkClick r:id="rId4"/>
              <a:extLst>
                <a:ext uri="{FF2B5EF4-FFF2-40B4-BE49-F238E27FC236}">
                  <a16:creationId xmlns:a16="http://schemas.microsoft.com/office/drawing/2014/main" id="{016D0A8C-2400-4DDD-A855-BA378AA06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2294" name="Picture 10" descr="logo">
              <a:extLst>
                <a:ext uri="{FF2B5EF4-FFF2-40B4-BE49-F238E27FC236}">
                  <a16:creationId xmlns:a16="http://schemas.microsoft.com/office/drawing/2014/main" id="{3A515356-D251-4BED-913A-A07366642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6" descr="teteenlair">
            <a:extLst>
              <a:ext uri="{FF2B5EF4-FFF2-40B4-BE49-F238E27FC236}">
                <a16:creationId xmlns:a16="http://schemas.microsoft.com/office/drawing/2014/main" id="{661FABDA-5C9D-44AB-9008-17408BBB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6">
            <a:extLst>
              <a:ext uri="{FF2B5EF4-FFF2-40B4-BE49-F238E27FC236}">
                <a16:creationId xmlns:a16="http://schemas.microsoft.com/office/drawing/2014/main" id="{B28C6885-E588-475D-8C35-9A396517C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990600"/>
            <a:ext cx="7981950" cy="534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316" name="Picture 37" descr="bloc noir">
            <a:extLst>
              <a:ext uri="{FF2B5EF4-FFF2-40B4-BE49-F238E27FC236}">
                <a16:creationId xmlns:a16="http://schemas.microsoft.com/office/drawing/2014/main" id="{42EA37E6-298B-4E8B-A795-727FDABA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3">
            <a:extLst>
              <a:ext uri="{FF2B5EF4-FFF2-40B4-BE49-F238E27FC236}">
                <a16:creationId xmlns:a16="http://schemas.microsoft.com/office/drawing/2014/main" id="{B0BD9B35-4B35-4F98-8507-EA535FE4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13318" name="Group 47">
            <a:extLst>
              <a:ext uri="{FF2B5EF4-FFF2-40B4-BE49-F238E27FC236}">
                <a16:creationId xmlns:a16="http://schemas.microsoft.com/office/drawing/2014/main" id="{0AD38025-FA7B-4286-A5AA-55A88EF3284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3322" name="Rectangle 48">
              <a:hlinkClick r:id="rId5"/>
              <a:extLst>
                <a:ext uri="{FF2B5EF4-FFF2-40B4-BE49-F238E27FC236}">
                  <a16:creationId xmlns:a16="http://schemas.microsoft.com/office/drawing/2014/main" id="{F937F0DB-9D0F-42A2-89D6-EC1935D7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3323" name="Picture 49" descr="logo">
              <a:extLst>
                <a:ext uri="{FF2B5EF4-FFF2-40B4-BE49-F238E27FC236}">
                  <a16:creationId xmlns:a16="http://schemas.microsoft.com/office/drawing/2014/main" id="{2A7044FF-C024-4143-A512-171F17A3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50" descr="vignette-avec-studio-fr">
            <a:extLst>
              <a:ext uri="{FF2B5EF4-FFF2-40B4-BE49-F238E27FC236}">
                <a16:creationId xmlns:a16="http://schemas.microsoft.com/office/drawing/2014/main" id="{4628618D-B888-4499-A556-C3F67F77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1" descr="bloc noir">
            <a:extLst>
              <a:ext uri="{FF2B5EF4-FFF2-40B4-BE49-F238E27FC236}">
                <a16:creationId xmlns:a16="http://schemas.microsoft.com/office/drawing/2014/main" id="{F43FF1F1-C2E9-407A-B46C-84C102FB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38">
            <a:extLst>
              <a:ext uri="{FF2B5EF4-FFF2-40B4-BE49-F238E27FC236}">
                <a16:creationId xmlns:a16="http://schemas.microsoft.com/office/drawing/2014/main" id="{F0D3AFF2-E3C1-41BA-BE51-41A78A1A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TÊTE EN L’AIR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 descr="teteenlair1">
            <a:extLst>
              <a:ext uri="{FF2B5EF4-FFF2-40B4-BE49-F238E27FC236}">
                <a16:creationId xmlns:a16="http://schemas.microsoft.com/office/drawing/2014/main" id="{FDFEDE62-1DB3-4792-8AB2-85171768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8">
            <a:extLst>
              <a:ext uri="{FF2B5EF4-FFF2-40B4-BE49-F238E27FC236}">
                <a16:creationId xmlns:a16="http://schemas.microsoft.com/office/drawing/2014/main" id="{C67D0A2B-BE4F-4E1E-9117-DFC1AE28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692150"/>
            <a:ext cx="3240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TÊTE EN L’AIR</a:t>
            </a:r>
          </a:p>
        </p:txBody>
      </p:sp>
      <p:grpSp>
        <p:nvGrpSpPr>
          <p:cNvPr id="14340" name="Group 30">
            <a:extLst>
              <a:ext uri="{FF2B5EF4-FFF2-40B4-BE49-F238E27FC236}">
                <a16:creationId xmlns:a16="http://schemas.microsoft.com/office/drawing/2014/main" id="{C24D98F9-52A3-4307-A059-9CEB8B75117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4341" name="Rectangle 31">
              <a:hlinkClick r:id="rId4"/>
              <a:extLst>
                <a:ext uri="{FF2B5EF4-FFF2-40B4-BE49-F238E27FC236}">
                  <a16:creationId xmlns:a16="http://schemas.microsoft.com/office/drawing/2014/main" id="{0450C88E-8717-430E-9494-2B2F06946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4342" name="Picture 32" descr="logo">
              <a:extLst>
                <a:ext uri="{FF2B5EF4-FFF2-40B4-BE49-F238E27FC236}">
                  <a16:creationId xmlns:a16="http://schemas.microsoft.com/office/drawing/2014/main" id="{FB71D450-6A37-42C3-8B50-AF85405BC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6" descr="Popart">
            <a:extLst>
              <a:ext uri="{FF2B5EF4-FFF2-40B4-BE49-F238E27FC236}">
                <a16:creationId xmlns:a16="http://schemas.microsoft.com/office/drawing/2014/main" id="{F187856A-EF55-4201-B26C-37118BF8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8">
            <a:extLst>
              <a:ext uri="{FF2B5EF4-FFF2-40B4-BE49-F238E27FC236}">
                <a16:creationId xmlns:a16="http://schemas.microsoft.com/office/drawing/2014/main" id="{909ABE06-BAD1-4576-B979-278C83ED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7972425" cy="534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364" name="Picture 29" descr="bloc noir">
            <a:extLst>
              <a:ext uri="{FF2B5EF4-FFF2-40B4-BE49-F238E27FC236}">
                <a16:creationId xmlns:a16="http://schemas.microsoft.com/office/drawing/2014/main" id="{B95BAE83-D73A-4184-B43C-E53ABD57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5">
            <a:extLst>
              <a:ext uri="{FF2B5EF4-FFF2-40B4-BE49-F238E27FC236}">
                <a16:creationId xmlns:a16="http://schemas.microsoft.com/office/drawing/2014/main" id="{91BA15D6-F877-4280-99DC-1DAAE9FA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15366" name="Group 37">
            <a:extLst>
              <a:ext uri="{FF2B5EF4-FFF2-40B4-BE49-F238E27FC236}">
                <a16:creationId xmlns:a16="http://schemas.microsoft.com/office/drawing/2014/main" id="{058DC3DE-82A0-473D-ABC9-C6BFE3321F3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5370" name="Rectangle 38">
              <a:hlinkClick r:id="rId5"/>
              <a:extLst>
                <a:ext uri="{FF2B5EF4-FFF2-40B4-BE49-F238E27FC236}">
                  <a16:creationId xmlns:a16="http://schemas.microsoft.com/office/drawing/2014/main" id="{D741DBC6-06C4-4ADD-B5C7-B994B75E1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5371" name="Picture 39" descr="logo">
              <a:extLst>
                <a:ext uri="{FF2B5EF4-FFF2-40B4-BE49-F238E27FC236}">
                  <a16:creationId xmlns:a16="http://schemas.microsoft.com/office/drawing/2014/main" id="{79D377BE-E086-4629-9A15-3232E8443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7" name="Picture 41" descr="vignette-avec-studio-fr">
            <a:extLst>
              <a:ext uri="{FF2B5EF4-FFF2-40B4-BE49-F238E27FC236}">
                <a16:creationId xmlns:a16="http://schemas.microsoft.com/office/drawing/2014/main" id="{DF99477B-E735-43FF-AA60-E067B280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2" descr="bloc noir">
            <a:extLst>
              <a:ext uri="{FF2B5EF4-FFF2-40B4-BE49-F238E27FC236}">
                <a16:creationId xmlns:a16="http://schemas.microsoft.com/office/drawing/2014/main" id="{1645FC7D-24B0-45A5-B770-FB2F262C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38">
            <a:extLst>
              <a:ext uri="{FF2B5EF4-FFF2-40B4-BE49-F238E27FC236}">
                <a16:creationId xmlns:a16="http://schemas.microsoft.com/office/drawing/2014/main" id="{2590EFB1-FF35-4820-A1D5-F96DFBAEC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POP ART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7">
            <a:extLst>
              <a:ext uri="{FF2B5EF4-FFF2-40B4-BE49-F238E27FC236}">
                <a16:creationId xmlns:a16="http://schemas.microsoft.com/office/drawing/2014/main" id="{1B1F8207-62DF-4339-9706-B776FF17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16387" name="Picture 38" descr="bloc noir">
            <a:extLst>
              <a:ext uri="{FF2B5EF4-FFF2-40B4-BE49-F238E27FC236}">
                <a16:creationId xmlns:a16="http://schemas.microsoft.com/office/drawing/2014/main" id="{53A0BBEE-F11E-41C5-BD73-D63ACC63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3">
            <a:hlinkClick r:id="rId4"/>
            <a:extLst>
              <a:ext uri="{FF2B5EF4-FFF2-40B4-BE49-F238E27FC236}">
                <a16:creationId xmlns:a16="http://schemas.microsoft.com/office/drawing/2014/main" id="{68AD0232-C929-4FAE-83E6-C0FA879BF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0"/>
            <a:ext cx="12477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6389" name="Picture 29" descr="bloc noir">
            <a:extLst>
              <a:ext uri="{FF2B5EF4-FFF2-40B4-BE49-F238E27FC236}">
                <a16:creationId xmlns:a16="http://schemas.microsoft.com/office/drawing/2014/main" id="{68463594-9FF9-41EE-9123-D0CF8231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982663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">
            <a:extLst>
              <a:ext uri="{FF2B5EF4-FFF2-40B4-BE49-F238E27FC236}">
                <a16:creationId xmlns:a16="http://schemas.microsoft.com/office/drawing/2014/main" id="{D17D1623-D544-4704-AF94-2316EECF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1670050"/>
            <a:ext cx="7654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Peoplebox met ses connaissances photos, informatiques et techniques pour répondre à tout</a:t>
            </a:r>
            <a:r>
              <a:rPr lang="fr-FR" altLang="fr-FR" sz="1100">
                <a:latin typeface="Cabin" pitchFamily="34" charset="0"/>
              </a:rPr>
              <a:t> cahier des charges spécifique.</a:t>
            </a:r>
          </a:p>
        </p:txBody>
      </p:sp>
      <p:pic>
        <p:nvPicPr>
          <p:cNvPr id="16391" name="Picture 51" descr="SUR MESURE">
            <a:extLst>
              <a:ext uri="{FF2B5EF4-FFF2-40B4-BE49-F238E27FC236}">
                <a16:creationId xmlns:a16="http://schemas.microsoft.com/office/drawing/2014/main" id="{0AD0E91C-7EA2-4872-A2E4-8A22B422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032000"/>
            <a:ext cx="7645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Group 61">
            <a:extLst>
              <a:ext uri="{FF2B5EF4-FFF2-40B4-BE49-F238E27FC236}">
                <a16:creationId xmlns:a16="http://schemas.microsoft.com/office/drawing/2014/main" id="{A87604B0-9148-4FD0-A581-851DBBB55F91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0"/>
            <a:ext cx="1355725" cy="723900"/>
            <a:chOff x="1666" y="0"/>
            <a:chExt cx="854" cy="456"/>
          </a:xfrm>
        </p:grpSpPr>
        <p:sp>
          <p:nvSpPr>
            <p:cNvPr id="16395" name="Rectangle 62">
              <a:hlinkClick r:id="rId4"/>
              <a:extLst>
                <a:ext uri="{FF2B5EF4-FFF2-40B4-BE49-F238E27FC236}">
                  <a16:creationId xmlns:a16="http://schemas.microsoft.com/office/drawing/2014/main" id="{46EB0D56-7B3F-44EA-913D-03224DB74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6396" name="Picture 63" descr="logo">
              <a:extLst>
                <a:ext uri="{FF2B5EF4-FFF2-40B4-BE49-F238E27FC236}">
                  <a16:creationId xmlns:a16="http://schemas.microsoft.com/office/drawing/2014/main" id="{31E6CB82-BDFA-4887-870F-8B0F60DCF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3" name="Picture 64" descr="bloc noir">
            <a:extLst>
              <a:ext uri="{FF2B5EF4-FFF2-40B4-BE49-F238E27FC236}">
                <a16:creationId xmlns:a16="http://schemas.microsoft.com/office/drawing/2014/main" id="{CAEF7C6A-066D-4861-953F-63E3B74A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38">
            <a:extLst>
              <a:ext uri="{FF2B5EF4-FFF2-40B4-BE49-F238E27FC236}">
                <a16:creationId xmlns:a16="http://schemas.microsoft.com/office/drawing/2014/main" id="{A518E7E4-A155-4FB7-A602-BD0AB46A2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66800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SUR MESURE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1" descr="MiniBox">
            <a:extLst>
              <a:ext uri="{FF2B5EF4-FFF2-40B4-BE49-F238E27FC236}">
                <a16:creationId xmlns:a16="http://schemas.microsoft.com/office/drawing/2014/main" id="{B91D202A-914D-46A9-8298-249C7EB7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474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6" descr="bloc noir">
            <a:extLst>
              <a:ext uri="{FF2B5EF4-FFF2-40B4-BE49-F238E27FC236}">
                <a16:creationId xmlns:a16="http://schemas.microsoft.com/office/drawing/2014/main" id="{DBF671F0-5BE7-49EA-84CA-FA9BD3B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04616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8">
            <a:extLst>
              <a:ext uri="{FF2B5EF4-FFF2-40B4-BE49-F238E27FC236}">
                <a16:creationId xmlns:a16="http://schemas.microsoft.com/office/drawing/2014/main" id="{5127FD82-A62E-496D-87E3-20D10170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138238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MINIBOX</a:t>
            </a:r>
          </a:p>
        </p:txBody>
      </p:sp>
      <p:grpSp>
        <p:nvGrpSpPr>
          <p:cNvPr id="17413" name="Group 37">
            <a:extLst>
              <a:ext uri="{FF2B5EF4-FFF2-40B4-BE49-F238E27FC236}">
                <a16:creationId xmlns:a16="http://schemas.microsoft.com/office/drawing/2014/main" id="{D9904696-9195-413C-B1AC-5649A22A7020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7416" name="Rectangle 38">
              <a:hlinkClick r:id="rId5"/>
              <a:extLst>
                <a:ext uri="{FF2B5EF4-FFF2-40B4-BE49-F238E27FC236}">
                  <a16:creationId xmlns:a16="http://schemas.microsoft.com/office/drawing/2014/main" id="{7793D397-460C-49AA-ADED-BAD555C04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7417" name="Picture 39" descr="logo">
              <a:extLst>
                <a:ext uri="{FF2B5EF4-FFF2-40B4-BE49-F238E27FC236}">
                  <a16:creationId xmlns:a16="http://schemas.microsoft.com/office/drawing/2014/main" id="{CE7E9EE4-8A46-4772-AB81-6E31F7F26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42">
            <a:extLst>
              <a:ext uri="{FF2B5EF4-FFF2-40B4-BE49-F238E27FC236}">
                <a16:creationId xmlns:a16="http://schemas.microsoft.com/office/drawing/2014/main" id="{5F28253A-9D9F-4EA2-84EE-80C640B7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90588"/>
            <a:ext cx="51720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43">
            <a:extLst>
              <a:ext uri="{FF2B5EF4-FFF2-40B4-BE49-F238E27FC236}">
                <a16:creationId xmlns:a16="http://schemas.microsoft.com/office/drawing/2014/main" id="{E3E64DF5-8D11-4E80-939B-030328DB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5610225" cy="166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4">
            <a:extLst>
              <a:ext uri="{FF2B5EF4-FFF2-40B4-BE49-F238E27FC236}">
                <a16:creationId xmlns:a16="http://schemas.microsoft.com/office/drawing/2014/main" id="{FFB06D00-942C-4D93-83FB-4383C991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18435" name="Picture 35" descr="bloc noir">
            <a:extLst>
              <a:ext uri="{FF2B5EF4-FFF2-40B4-BE49-F238E27FC236}">
                <a16:creationId xmlns:a16="http://schemas.microsoft.com/office/drawing/2014/main" id="{3A766664-25ED-4126-B43C-A2EB0FDC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8">
            <a:extLst>
              <a:ext uri="{FF2B5EF4-FFF2-40B4-BE49-F238E27FC236}">
                <a16:creationId xmlns:a16="http://schemas.microsoft.com/office/drawing/2014/main" id="{1156EE73-E958-491D-BC06-05FD35E3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18437" name="Object 37">
            <a:extLst>
              <a:ext uri="{FF2B5EF4-FFF2-40B4-BE49-F238E27FC236}">
                <a16:creationId xmlns:a16="http://schemas.microsoft.com/office/drawing/2014/main" id="{E46C7A43-E327-4CD6-A49B-C9B31027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Object 39">
            <a:extLst>
              <a:ext uri="{FF2B5EF4-FFF2-40B4-BE49-F238E27FC236}">
                <a16:creationId xmlns:a16="http://schemas.microsoft.com/office/drawing/2014/main" id="{7D8585D1-D20F-4149-80AB-48BCA303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Object 42">
            <a:extLst>
              <a:ext uri="{FF2B5EF4-FFF2-40B4-BE49-F238E27FC236}">
                <a16:creationId xmlns:a16="http://schemas.microsoft.com/office/drawing/2014/main" id="{DF55880A-AFC6-4F98-8D6E-B7575285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Object 43">
            <a:extLst>
              <a:ext uri="{FF2B5EF4-FFF2-40B4-BE49-F238E27FC236}">
                <a16:creationId xmlns:a16="http://schemas.microsoft.com/office/drawing/2014/main" id="{B5CCCD9C-B022-4164-BFEC-A49CD64E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Object 44">
            <a:extLst>
              <a:ext uri="{FF2B5EF4-FFF2-40B4-BE49-F238E27FC236}">
                <a16:creationId xmlns:a16="http://schemas.microsoft.com/office/drawing/2014/main" id="{6F9C6037-B222-4B1D-92AE-EC006498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Object 45">
            <a:extLst>
              <a:ext uri="{FF2B5EF4-FFF2-40B4-BE49-F238E27FC236}">
                <a16:creationId xmlns:a16="http://schemas.microsoft.com/office/drawing/2014/main" id="{30B319FA-38B7-4F51-92EB-EC76199D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Object 46">
            <a:extLst>
              <a:ext uri="{FF2B5EF4-FFF2-40B4-BE49-F238E27FC236}">
                <a16:creationId xmlns:a16="http://schemas.microsoft.com/office/drawing/2014/main" id="{9AE42867-EF7F-4BE6-8FA8-983C28DD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Text Box 11">
            <a:extLst>
              <a:ext uri="{FF2B5EF4-FFF2-40B4-BE49-F238E27FC236}">
                <a16:creationId xmlns:a16="http://schemas.microsoft.com/office/drawing/2014/main" id="{D401CABF-2640-49A9-9564-A4BF6CE5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18445" name="Text Box 11">
            <a:extLst>
              <a:ext uri="{FF2B5EF4-FFF2-40B4-BE49-F238E27FC236}">
                <a16:creationId xmlns:a16="http://schemas.microsoft.com/office/drawing/2014/main" id="{60A98838-D7FF-4C4E-8679-601AD405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18446" name="Text Box 11">
            <a:extLst>
              <a:ext uri="{FF2B5EF4-FFF2-40B4-BE49-F238E27FC236}">
                <a16:creationId xmlns:a16="http://schemas.microsoft.com/office/drawing/2014/main" id="{35CE08F7-B393-4766-BF6B-E5BC64D63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18447" name="Text Box 11">
            <a:extLst>
              <a:ext uri="{FF2B5EF4-FFF2-40B4-BE49-F238E27FC236}">
                <a16:creationId xmlns:a16="http://schemas.microsoft.com/office/drawing/2014/main" id="{F9664CF4-B9F4-4DCA-A491-A9DBEE67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18448" name="Text Box 11">
            <a:extLst>
              <a:ext uri="{FF2B5EF4-FFF2-40B4-BE49-F238E27FC236}">
                <a16:creationId xmlns:a16="http://schemas.microsoft.com/office/drawing/2014/main" id="{F64F6DB5-D9A5-4959-BC75-2B68D7FF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18449" name="Text Box 11">
            <a:extLst>
              <a:ext uri="{FF2B5EF4-FFF2-40B4-BE49-F238E27FC236}">
                <a16:creationId xmlns:a16="http://schemas.microsoft.com/office/drawing/2014/main" id="{4864FA70-051E-4996-8599-A530F2F4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18450" name="Text Box 11">
            <a:extLst>
              <a:ext uri="{FF2B5EF4-FFF2-40B4-BE49-F238E27FC236}">
                <a16:creationId xmlns:a16="http://schemas.microsoft.com/office/drawing/2014/main" id="{1F735E89-FC8E-4F29-8D3F-5B0CF6353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18451" name="Text Box 11">
            <a:extLst>
              <a:ext uri="{FF2B5EF4-FFF2-40B4-BE49-F238E27FC236}">
                <a16:creationId xmlns:a16="http://schemas.microsoft.com/office/drawing/2014/main" id="{070459CA-A878-4189-A545-06071661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18452" name="Object 62">
            <a:extLst>
              <a:ext uri="{FF2B5EF4-FFF2-40B4-BE49-F238E27FC236}">
                <a16:creationId xmlns:a16="http://schemas.microsoft.com/office/drawing/2014/main" id="{9C6D8816-F99B-4248-B530-56A0A662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66" descr="borne">
            <a:extLst>
              <a:ext uri="{FF2B5EF4-FFF2-40B4-BE49-F238E27FC236}">
                <a16:creationId xmlns:a16="http://schemas.microsoft.com/office/drawing/2014/main" id="{0B52429F-4277-47C1-9C3E-E7BFE5A9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4" name="Group 70">
            <a:extLst>
              <a:ext uri="{FF2B5EF4-FFF2-40B4-BE49-F238E27FC236}">
                <a16:creationId xmlns:a16="http://schemas.microsoft.com/office/drawing/2014/main" id="{62AAC602-59A1-45B4-A8D1-45083395417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8457" name="Rectangle 71">
              <a:hlinkClick r:id="rId13"/>
              <a:extLst>
                <a:ext uri="{FF2B5EF4-FFF2-40B4-BE49-F238E27FC236}">
                  <a16:creationId xmlns:a16="http://schemas.microsoft.com/office/drawing/2014/main" id="{CBB66DF5-0334-4ED7-B08F-573882CA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8458" name="Picture 72" descr="logo">
              <a:extLst>
                <a:ext uri="{FF2B5EF4-FFF2-40B4-BE49-F238E27FC236}">
                  <a16:creationId xmlns:a16="http://schemas.microsoft.com/office/drawing/2014/main" id="{8480E935-72DE-4210-BF17-F0DCA5F61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55" name="Picture 74" descr="option_perso_texte">
            <a:extLst>
              <a:ext uri="{FF2B5EF4-FFF2-40B4-BE49-F238E27FC236}">
                <a16:creationId xmlns:a16="http://schemas.microsoft.com/office/drawing/2014/main" id="{CDD0EA6C-6079-4CCD-AFA7-F531E35C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76" descr="Option_Message_personnalise">
            <a:extLst>
              <a:ext uri="{FF2B5EF4-FFF2-40B4-BE49-F238E27FC236}">
                <a16:creationId xmlns:a16="http://schemas.microsoft.com/office/drawing/2014/main" id="{8D5EF543-B28E-419D-BD49-5CF33E6E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0">
            <a:extLst>
              <a:ext uri="{FF2B5EF4-FFF2-40B4-BE49-F238E27FC236}">
                <a16:creationId xmlns:a16="http://schemas.microsoft.com/office/drawing/2014/main" id="{5E355372-5F38-44A4-BA02-DF00215C9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9459" name="Picture 52" descr="annonceurs">
            <a:extLst>
              <a:ext uri="{FF2B5EF4-FFF2-40B4-BE49-F238E27FC236}">
                <a16:creationId xmlns:a16="http://schemas.microsoft.com/office/drawing/2014/main" id="{AC8A8903-446B-4A5D-9884-577A943B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7" descr="bloc noir">
            <a:extLst>
              <a:ext uri="{FF2B5EF4-FFF2-40B4-BE49-F238E27FC236}">
                <a16:creationId xmlns:a16="http://schemas.microsoft.com/office/drawing/2014/main" id="{CD9362F0-7FFF-42E4-86A6-E84841BC9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59">
            <a:extLst>
              <a:ext uri="{FF2B5EF4-FFF2-40B4-BE49-F238E27FC236}">
                <a16:creationId xmlns:a16="http://schemas.microsoft.com/office/drawing/2014/main" id="{C2BA624D-9384-4F0A-BB71-F66BA7E9881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9464" name="Rectangle 60">
              <a:hlinkClick r:id="rId5"/>
              <a:extLst>
                <a:ext uri="{FF2B5EF4-FFF2-40B4-BE49-F238E27FC236}">
                  <a16:creationId xmlns:a16="http://schemas.microsoft.com/office/drawing/2014/main" id="{4DFA87DA-C181-48F1-AB84-26B16279D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9465" name="Picture 61" descr="logo">
              <a:extLst>
                <a:ext uri="{FF2B5EF4-FFF2-40B4-BE49-F238E27FC236}">
                  <a16:creationId xmlns:a16="http://schemas.microsoft.com/office/drawing/2014/main" id="{2E9F5BB5-E7F0-4D24-82D3-C43266A3E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Picture 62" descr="bloc noir">
            <a:extLst>
              <a:ext uri="{FF2B5EF4-FFF2-40B4-BE49-F238E27FC236}">
                <a16:creationId xmlns:a16="http://schemas.microsoft.com/office/drawing/2014/main" id="{4FAD012F-1B2A-49DF-BA7C-A9294198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8">
            <a:extLst>
              <a:ext uri="{FF2B5EF4-FFF2-40B4-BE49-F238E27FC236}">
                <a16:creationId xmlns:a16="http://schemas.microsoft.com/office/drawing/2014/main" id="{A1045E85-F2F4-4E21-9B8A-5CF79F126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6C52A0CF-674B-4714-9831-930F7541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0483" name="Picture 10" descr="agence">
            <a:extLst>
              <a:ext uri="{FF2B5EF4-FFF2-40B4-BE49-F238E27FC236}">
                <a16:creationId xmlns:a16="http://schemas.microsoft.com/office/drawing/2014/main" id="{2CA82354-5242-4897-91D5-FFB726B1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bloc noir">
            <a:extLst>
              <a:ext uri="{FF2B5EF4-FFF2-40B4-BE49-F238E27FC236}">
                <a16:creationId xmlns:a16="http://schemas.microsoft.com/office/drawing/2014/main" id="{93F8132B-6CE5-40C3-98F6-3E4BA21C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17">
            <a:extLst>
              <a:ext uri="{FF2B5EF4-FFF2-40B4-BE49-F238E27FC236}">
                <a16:creationId xmlns:a16="http://schemas.microsoft.com/office/drawing/2014/main" id="{C41049FC-88F6-4022-810C-B1335C8A5B3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20488" name="Rectangle 18">
              <a:hlinkClick r:id="rId5"/>
              <a:extLst>
                <a:ext uri="{FF2B5EF4-FFF2-40B4-BE49-F238E27FC236}">
                  <a16:creationId xmlns:a16="http://schemas.microsoft.com/office/drawing/2014/main" id="{C095069F-3B80-43CF-BE80-C84CF313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20489" name="Picture 19" descr="logo">
              <a:extLst>
                <a:ext uri="{FF2B5EF4-FFF2-40B4-BE49-F238E27FC236}">
                  <a16:creationId xmlns:a16="http://schemas.microsoft.com/office/drawing/2014/main" id="{6F310C45-1324-4B67-B678-DCAC86B5C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6" name="Picture 20" descr="bloc noir">
            <a:extLst>
              <a:ext uri="{FF2B5EF4-FFF2-40B4-BE49-F238E27FC236}">
                <a16:creationId xmlns:a16="http://schemas.microsoft.com/office/drawing/2014/main" id="{C78446F6-2C1E-4E9A-8AFA-A6CA36DE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38">
            <a:extLst>
              <a:ext uri="{FF2B5EF4-FFF2-40B4-BE49-F238E27FC236}">
                <a16:creationId xmlns:a16="http://schemas.microsoft.com/office/drawing/2014/main" id="{F330D2F0-2523-486F-8FD9-851095ACD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81511B5C-799F-429E-82A9-613CB878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B466901A-AEF9-4D72-9D69-6818D109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A43BE2C9-C20A-48A1-8BDD-D030D2E4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1114F451-CDA1-433F-A8F8-FD6D2A18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0A1FD5F7-4189-4C6F-A339-41AA8E64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17EECF0B-8E76-48F3-906B-361838EB7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55EA1D55-7836-41AA-8F6C-FE308FC6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DFA83AA4-364A-48D5-8AAF-5DF472CE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45E0F4C6-8D92-4D65-A389-AB6F29AD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A3F457B3-519F-4C10-9161-5BD55094D196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9E0C4E4A-7568-45CF-9451-21EA56D58CE7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D25DE697-2147-4876-A587-FE27FAA51B36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B35B4DC3-51D1-442F-BE52-2ACC9B8D5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6FA0C556-65B2-42CF-B33C-E0A67E992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1965DF10-0CA9-4C5D-A089-A4EF648FC4CA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photomontage">
            <a:extLst>
              <a:ext uri="{FF2B5EF4-FFF2-40B4-BE49-F238E27FC236}">
                <a16:creationId xmlns:a16="http://schemas.microsoft.com/office/drawing/2014/main" id="{1FF8A089-0D84-4D87-A670-961F9198B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6">
            <a:extLst>
              <a:ext uri="{FF2B5EF4-FFF2-40B4-BE49-F238E27FC236}">
                <a16:creationId xmlns:a16="http://schemas.microsoft.com/office/drawing/2014/main" id="{A73CFB19-5051-48E5-8C8A-491E9840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990600"/>
            <a:ext cx="7981950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4" name="Picture 26" descr="bloc noir">
            <a:extLst>
              <a:ext uri="{FF2B5EF4-FFF2-40B4-BE49-F238E27FC236}">
                <a16:creationId xmlns:a16="http://schemas.microsoft.com/office/drawing/2014/main" id="{68DC6B0D-00E2-4D2B-B901-B24018F5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2">
            <a:extLst>
              <a:ext uri="{FF2B5EF4-FFF2-40B4-BE49-F238E27FC236}">
                <a16:creationId xmlns:a16="http://schemas.microsoft.com/office/drawing/2014/main" id="{1CDC1FBF-A69D-4D91-8F21-4A871233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5126" name="Group 37">
            <a:extLst>
              <a:ext uri="{FF2B5EF4-FFF2-40B4-BE49-F238E27FC236}">
                <a16:creationId xmlns:a16="http://schemas.microsoft.com/office/drawing/2014/main" id="{6ECF24E3-5D43-4E36-9B59-40D8A0EEF4BF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0" name="Rectangle 38">
              <a:hlinkClick r:id="rId5"/>
              <a:extLst>
                <a:ext uri="{FF2B5EF4-FFF2-40B4-BE49-F238E27FC236}">
                  <a16:creationId xmlns:a16="http://schemas.microsoft.com/office/drawing/2014/main" id="{64625C39-B665-4928-A8EA-CEDD4088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1" name="Picture 39" descr="logo">
              <a:extLst>
                <a:ext uri="{FF2B5EF4-FFF2-40B4-BE49-F238E27FC236}">
                  <a16:creationId xmlns:a16="http://schemas.microsoft.com/office/drawing/2014/main" id="{F9B09496-320A-4216-9A78-481DC3853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40" descr="vignette-avec-studio-fr">
            <a:extLst>
              <a:ext uri="{FF2B5EF4-FFF2-40B4-BE49-F238E27FC236}">
                <a16:creationId xmlns:a16="http://schemas.microsoft.com/office/drawing/2014/main" id="{B9AB2262-E464-4A64-80B5-7C235B78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1" descr="bloc noir">
            <a:extLst>
              <a:ext uri="{FF2B5EF4-FFF2-40B4-BE49-F238E27FC236}">
                <a16:creationId xmlns:a16="http://schemas.microsoft.com/office/drawing/2014/main" id="{6DAD55B5-2C78-45EA-A3D8-D439E10C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38">
            <a:extLst>
              <a:ext uri="{FF2B5EF4-FFF2-40B4-BE49-F238E27FC236}">
                <a16:creationId xmlns:a16="http://schemas.microsoft.com/office/drawing/2014/main" id="{C2A726C0-002F-4116-95FE-6E94E71C4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 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PHOTOMONTAGE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C97376C2-AC1C-4BEC-8535-BC754E7E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558800"/>
            <a:ext cx="400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PHOTOMONTAGE</a:t>
            </a:r>
          </a:p>
        </p:txBody>
      </p:sp>
      <p:grpSp>
        <p:nvGrpSpPr>
          <p:cNvPr id="6147" name="Group 30">
            <a:extLst>
              <a:ext uri="{FF2B5EF4-FFF2-40B4-BE49-F238E27FC236}">
                <a16:creationId xmlns:a16="http://schemas.microsoft.com/office/drawing/2014/main" id="{A12FF8B2-FF2B-41ED-A469-874846B8BA01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49" name="Rectangle 31">
              <a:hlinkClick r:id="rId3"/>
              <a:extLst>
                <a:ext uri="{FF2B5EF4-FFF2-40B4-BE49-F238E27FC236}">
                  <a16:creationId xmlns:a16="http://schemas.microsoft.com/office/drawing/2014/main" id="{816AABCF-3EC8-4A5F-8FCF-20CBB41D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0" name="Picture 32" descr="logo">
              <a:extLst>
                <a:ext uri="{FF2B5EF4-FFF2-40B4-BE49-F238E27FC236}">
                  <a16:creationId xmlns:a16="http://schemas.microsoft.com/office/drawing/2014/main" id="{9371CB77-4510-4AD2-84AC-26323B364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34" descr="exemple photomontage">
            <a:extLst>
              <a:ext uri="{FF2B5EF4-FFF2-40B4-BE49-F238E27FC236}">
                <a16:creationId xmlns:a16="http://schemas.microsoft.com/office/drawing/2014/main" id="{D34F44C6-C33E-4F86-8C65-38909121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953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2" descr="photocall">
            <a:extLst>
              <a:ext uri="{FF2B5EF4-FFF2-40B4-BE49-F238E27FC236}">
                <a16:creationId xmlns:a16="http://schemas.microsoft.com/office/drawing/2014/main" id="{99602F3E-9638-42AC-8E1F-22344EAD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6">
            <a:extLst>
              <a:ext uri="{FF2B5EF4-FFF2-40B4-BE49-F238E27FC236}">
                <a16:creationId xmlns:a16="http://schemas.microsoft.com/office/drawing/2014/main" id="{27BCC7F2-56B5-4365-BB81-A631F323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72425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7172" name="Picture 37" descr="bloc noir">
            <a:extLst>
              <a:ext uri="{FF2B5EF4-FFF2-40B4-BE49-F238E27FC236}">
                <a16:creationId xmlns:a16="http://schemas.microsoft.com/office/drawing/2014/main" id="{398DDD19-C393-4BA1-85E3-9EE9C2EA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1">
            <a:extLst>
              <a:ext uri="{FF2B5EF4-FFF2-40B4-BE49-F238E27FC236}">
                <a16:creationId xmlns:a16="http://schemas.microsoft.com/office/drawing/2014/main" id="{FDE3909B-4083-401E-9DC0-70ADD0F9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7174" name="Group 43">
            <a:extLst>
              <a:ext uri="{FF2B5EF4-FFF2-40B4-BE49-F238E27FC236}">
                <a16:creationId xmlns:a16="http://schemas.microsoft.com/office/drawing/2014/main" id="{C909D10C-135A-4EF5-81EC-BD32A8DF290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78" name="Rectangle 44">
              <a:hlinkClick r:id="rId5"/>
              <a:extLst>
                <a:ext uri="{FF2B5EF4-FFF2-40B4-BE49-F238E27FC236}">
                  <a16:creationId xmlns:a16="http://schemas.microsoft.com/office/drawing/2014/main" id="{6869FF4B-5FB4-4811-8DE4-377D34DA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79" name="Picture 45" descr="logo">
              <a:extLst>
                <a:ext uri="{FF2B5EF4-FFF2-40B4-BE49-F238E27FC236}">
                  <a16:creationId xmlns:a16="http://schemas.microsoft.com/office/drawing/2014/main" id="{E8CA8EC1-283B-4D19-AAB6-6C4BB5A9C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46" descr="vignette-avec-studio-fr">
            <a:extLst>
              <a:ext uri="{FF2B5EF4-FFF2-40B4-BE49-F238E27FC236}">
                <a16:creationId xmlns:a16="http://schemas.microsoft.com/office/drawing/2014/main" id="{5BD7258A-BD77-4272-8F65-8E42DC83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7" descr="bloc noir">
            <a:extLst>
              <a:ext uri="{FF2B5EF4-FFF2-40B4-BE49-F238E27FC236}">
                <a16:creationId xmlns:a16="http://schemas.microsoft.com/office/drawing/2014/main" id="{5447F8E1-3B81-41E5-AE0B-0196A54F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38">
            <a:extLst>
              <a:ext uri="{FF2B5EF4-FFF2-40B4-BE49-F238E27FC236}">
                <a16:creationId xmlns:a16="http://schemas.microsoft.com/office/drawing/2014/main" id="{ACBC7F19-4F15-41D7-8AFA-9D667D79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PHOTOCALL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hotocall1">
            <a:extLst>
              <a:ext uri="{FF2B5EF4-FFF2-40B4-BE49-F238E27FC236}">
                <a16:creationId xmlns:a16="http://schemas.microsoft.com/office/drawing/2014/main" id="{5AA4E35F-25AC-452E-9E3E-C9C9F808E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8">
            <a:extLst>
              <a:ext uri="{FF2B5EF4-FFF2-40B4-BE49-F238E27FC236}">
                <a16:creationId xmlns:a16="http://schemas.microsoft.com/office/drawing/2014/main" id="{1EA8858A-E2D5-4AFA-82FA-2DA9E4CAE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530225"/>
            <a:ext cx="3725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PHOTOCALL</a:t>
            </a:r>
          </a:p>
        </p:txBody>
      </p:sp>
      <p:grpSp>
        <p:nvGrpSpPr>
          <p:cNvPr id="8196" name="Group 8">
            <a:extLst>
              <a:ext uri="{FF2B5EF4-FFF2-40B4-BE49-F238E27FC236}">
                <a16:creationId xmlns:a16="http://schemas.microsoft.com/office/drawing/2014/main" id="{0D94A03B-04BC-4B27-B56C-0EAAC44A125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197" name="Rectangle 9">
              <a:hlinkClick r:id="rId4"/>
              <a:extLst>
                <a:ext uri="{FF2B5EF4-FFF2-40B4-BE49-F238E27FC236}">
                  <a16:creationId xmlns:a16="http://schemas.microsoft.com/office/drawing/2014/main" id="{A5827BEC-EBE3-4472-9F80-9059522F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198" name="Picture 10" descr="logo">
              <a:extLst>
                <a:ext uri="{FF2B5EF4-FFF2-40B4-BE49-F238E27FC236}">
                  <a16:creationId xmlns:a16="http://schemas.microsoft.com/office/drawing/2014/main" id="{AAEAA505-9A88-4417-A78C-1B8E81F5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5C9EFDA-22E3-4530-B475-400B9D91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533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9" name="Picture 3" descr="directlive">
            <a:extLst>
              <a:ext uri="{FF2B5EF4-FFF2-40B4-BE49-F238E27FC236}">
                <a16:creationId xmlns:a16="http://schemas.microsoft.com/office/drawing/2014/main" id="{EE364C25-09CE-41F5-B17B-6EE05AD9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loc noir">
            <a:extLst>
              <a:ext uri="{FF2B5EF4-FFF2-40B4-BE49-F238E27FC236}">
                <a16:creationId xmlns:a16="http://schemas.microsoft.com/office/drawing/2014/main" id="{842580E0-CA7C-4AB9-943C-3A39F99D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5789F363-DC21-4540-99AF-66465D50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9222" name="Group 6">
            <a:extLst>
              <a:ext uri="{FF2B5EF4-FFF2-40B4-BE49-F238E27FC236}">
                <a16:creationId xmlns:a16="http://schemas.microsoft.com/office/drawing/2014/main" id="{DAFB5EA3-71FA-49AF-877E-C2EDE26DE7FA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9" name="Rectangle 7">
              <a:hlinkClick r:id="rId4"/>
              <a:extLst>
                <a:ext uri="{FF2B5EF4-FFF2-40B4-BE49-F238E27FC236}">
                  <a16:creationId xmlns:a16="http://schemas.microsoft.com/office/drawing/2014/main" id="{2116CD46-72C4-4986-9064-40BEFF585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30" name="Picture 8" descr="logo">
              <a:extLst>
                <a:ext uri="{FF2B5EF4-FFF2-40B4-BE49-F238E27FC236}">
                  <a16:creationId xmlns:a16="http://schemas.microsoft.com/office/drawing/2014/main" id="{C5387EBE-D7C9-404F-8D03-CD9A3292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10" descr="bloc noir">
            <a:extLst>
              <a:ext uri="{FF2B5EF4-FFF2-40B4-BE49-F238E27FC236}">
                <a16:creationId xmlns:a16="http://schemas.microsoft.com/office/drawing/2014/main" id="{D593297D-937A-4F38-B55A-B4827656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38">
            <a:extLst>
              <a:ext uri="{FF2B5EF4-FFF2-40B4-BE49-F238E27FC236}">
                <a16:creationId xmlns:a16="http://schemas.microsoft.com/office/drawing/2014/main" id="{BCD48FD2-BFDF-4BD8-8295-2C2DDB06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MULTIPOSES</a:t>
            </a:r>
          </a:p>
        </p:txBody>
      </p:sp>
      <p:pic>
        <p:nvPicPr>
          <p:cNvPr id="9225" name="Picture 15" descr="multiposes_screenshot">
            <a:extLst>
              <a:ext uri="{FF2B5EF4-FFF2-40B4-BE49-F238E27FC236}">
                <a16:creationId xmlns:a16="http://schemas.microsoft.com/office/drawing/2014/main" id="{117E5D3C-8BCD-444B-A38E-2DBCEDB7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595438"/>
            <a:ext cx="29146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>
            <a:extLst>
              <a:ext uri="{FF2B5EF4-FFF2-40B4-BE49-F238E27FC236}">
                <a16:creationId xmlns:a16="http://schemas.microsoft.com/office/drawing/2014/main" id="{CC2A48C9-2438-4C44-9437-B62DCA79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600200"/>
            <a:ext cx="3894138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8" descr="Photomontage_multiposes_AXA">
            <a:extLst>
              <a:ext uri="{FF2B5EF4-FFF2-40B4-BE49-F238E27FC236}">
                <a16:creationId xmlns:a16="http://schemas.microsoft.com/office/drawing/2014/main" id="{23CBE1F1-ACDC-4063-81D7-4DA07CA1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44950"/>
            <a:ext cx="333851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9" descr="Direct_Live_multiposes_SNCF">
            <a:extLst>
              <a:ext uri="{FF2B5EF4-FFF2-40B4-BE49-F238E27FC236}">
                <a16:creationId xmlns:a16="http://schemas.microsoft.com/office/drawing/2014/main" id="{C255D5F6-44AC-4F60-B471-241C80A6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56063"/>
            <a:ext cx="32861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8">
            <a:extLst>
              <a:ext uri="{FF2B5EF4-FFF2-40B4-BE49-F238E27FC236}">
                <a16:creationId xmlns:a16="http://schemas.microsoft.com/office/drawing/2014/main" id="{2B2D71F9-CE76-447C-AE5B-BFD32148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39750"/>
            <a:ext cx="3221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MULTIPOSES</a:t>
            </a:r>
          </a:p>
        </p:txBody>
      </p:sp>
      <p:grpSp>
        <p:nvGrpSpPr>
          <p:cNvPr id="10243" name="Group 4">
            <a:extLst>
              <a:ext uri="{FF2B5EF4-FFF2-40B4-BE49-F238E27FC236}">
                <a16:creationId xmlns:a16="http://schemas.microsoft.com/office/drawing/2014/main" id="{2A1CE7A7-A41F-4D75-9B63-1C6E48CFBB6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0255" name="Rectangle 5">
              <a:hlinkClick r:id="rId2"/>
              <a:extLst>
                <a:ext uri="{FF2B5EF4-FFF2-40B4-BE49-F238E27FC236}">
                  <a16:creationId xmlns:a16="http://schemas.microsoft.com/office/drawing/2014/main" id="{125C554B-74D8-4E7A-9B3F-3AC4D764B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0256" name="Picture 6" descr="logo">
              <a:extLst>
                <a:ext uri="{FF2B5EF4-FFF2-40B4-BE49-F238E27FC236}">
                  <a16:creationId xmlns:a16="http://schemas.microsoft.com/office/drawing/2014/main" id="{6957E210-6AB7-49AD-9D1E-0ADB791E1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18">
            <a:extLst>
              <a:ext uri="{FF2B5EF4-FFF2-40B4-BE49-F238E27FC236}">
                <a16:creationId xmlns:a16="http://schemas.microsoft.com/office/drawing/2014/main" id="{EE15065E-F48F-4BE6-B632-730F958E08FD}"/>
              </a:ext>
            </a:extLst>
          </p:cNvPr>
          <p:cNvGrpSpPr>
            <a:grpSpLocks/>
          </p:cNvGrpSpPr>
          <p:nvPr/>
        </p:nvGrpSpPr>
        <p:grpSpPr bwMode="auto">
          <a:xfrm>
            <a:off x="4210050" y="971550"/>
            <a:ext cx="1906588" cy="5791200"/>
            <a:chOff x="2802" y="503"/>
            <a:chExt cx="1235" cy="3750"/>
          </a:xfrm>
        </p:grpSpPr>
        <p:pic>
          <p:nvPicPr>
            <p:cNvPr id="10253" name="Picture 10" descr="Photomontage_multiposes_Echaffaudage">
              <a:extLst>
                <a:ext uri="{FF2B5EF4-FFF2-40B4-BE49-F238E27FC236}">
                  <a16:creationId xmlns:a16="http://schemas.microsoft.com/office/drawing/2014/main" id="{A201FA5E-F200-4D5A-B3ED-6505C05F9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503"/>
              <a:ext cx="1235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4" descr="Photomontage_multiposes_Parapluies">
              <a:extLst>
                <a:ext uri="{FF2B5EF4-FFF2-40B4-BE49-F238E27FC236}">
                  <a16:creationId xmlns:a16="http://schemas.microsoft.com/office/drawing/2014/main" id="{4D10A648-687E-4D82-9911-19FB4B8D0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395"/>
              <a:ext cx="1222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8" descr="Photocall multiposes Colgate ">
            <a:extLst>
              <a:ext uri="{FF2B5EF4-FFF2-40B4-BE49-F238E27FC236}">
                <a16:creationId xmlns:a16="http://schemas.microsoft.com/office/drawing/2014/main" id="{2203035F-D484-42E0-B05A-D3E06A23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927350"/>
            <a:ext cx="28463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Photomontage_multiposes_Kart">
            <a:extLst>
              <a:ext uri="{FF2B5EF4-FFF2-40B4-BE49-F238E27FC236}">
                <a16:creationId xmlns:a16="http://schemas.microsoft.com/office/drawing/2014/main" id="{2FF6B5D4-88FB-4305-87BE-0850DFC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97438"/>
            <a:ext cx="284956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6" descr="Photomontage_multiposes_AXA">
            <a:extLst>
              <a:ext uri="{FF2B5EF4-FFF2-40B4-BE49-F238E27FC236}">
                <a16:creationId xmlns:a16="http://schemas.microsoft.com/office/drawing/2014/main" id="{41E9E9C9-2112-4A02-AB6D-6BF0989F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68375"/>
            <a:ext cx="28479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28">
            <a:extLst>
              <a:ext uri="{FF2B5EF4-FFF2-40B4-BE49-F238E27FC236}">
                <a16:creationId xmlns:a16="http://schemas.microsoft.com/office/drawing/2014/main" id="{894FFFE0-8374-4071-BC9F-DFD5D98C6036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609600"/>
            <a:ext cx="2582862" cy="6172200"/>
            <a:chOff x="3651" y="168"/>
            <a:chExt cx="1803" cy="4308"/>
          </a:xfrm>
        </p:grpSpPr>
        <p:pic>
          <p:nvPicPr>
            <p:cNvPr id="10249" name="Picture 21" descr="Photomontage_multiposes_Vacances">
              <a:extLst>
                <a:ext uri="{FF2B5EF4-FFF2-40B4-BE49-F238E27FC236}">
                  <a16:creationId xmlns:a16="http://schemas.microsoft.com/office/drawing/2014/main" id="{BD40611E-9E7E-435D-AFD6-77C982D36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68"/>
              <a:ext cx="1800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23" descr="Photomontage_multiposes_Pont_des_Arts">
              <a:extLst>
                <a:ext uri="{FF2B5EF4-FFF2-40B4-BE49-F238E27FC236}">
                  <a16:creationId xmlns:a16="http://schemas.microsoft.com/office/drawing/2014/main" id="{922FAEAE-B9C0-43F6-9B58-AA6F622AE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3864"/>
              <a:ext cx="180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25" descr="Photomontage_multiposes_Autotamponneuses">
              <a:extLst>
                <a:ext uri="{FF2B5EF4-FFF2-40B4-BE49-F238E27FC236}">
                  <a16:creationId xmlns:a16="http://schemas.microsoft.com/office/drawing/2014/main" id="{D4151C26-D244-43C7-85F0-69AB7ECE6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2652"/>
              <a:ext cx="1785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27" descr="Direct_Live_multiposes_SNCF">
              <a:extLst>
                <a:ext uri="{FF2B5EF4-FFF2-40B4-BE49-F238E27FC236}">
                  <a16:creationId xmlns:a16="http://schemas.microsoft.com/office/drawing/2014/main" id="{47F5D226-6DCA-4D6A-8FE6-AE359828C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410"/>
              <a:ext cx="1795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>
            <a:extLst>
              <a:ext uri="{FF2B5EF4-FFF2-40B4-BE49-F238E27FC236}">
                <a16:creationId xmlns:a16="http://schemas.microsoft.com/office/drawing/2014/main" id="{458EFD68-6D90-4968-AE0F-9B340425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533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1267" name="Picture 47" descr="directlive">
            <a:extLst>
              <a:ext uri="{FF2B5EF4-FFF2-40B4-BE49-F238E27FC236}">
                <a16:creationId xmlns:a16="http://schemas.microsoft.com/office/drawing/2014/main" id="{53491490-A9E4-469F-9F13-C3EEC227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8" descr="bloc noir">
            <a:extLst>
              <a:ext uri="{FF2B5EF4-FFF2-40B4-BE49-F238E27FC236}">
                <a16:creationId xmlns:a16="http://schemas.microsoft.com/office/drawing/2014/main" id="{92FDE32B-3453-48AA-A1D8-7CC7D1D4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3">
            <a:extLst>
              <a:ext uri="{FF2B5EF4-FFF2-40B4-BE49-F238E27FC236}">
                <a16:creationId xmlns:a16="http://schemas.microsoft.com/office/drawing/2014/main" id="{46D6B71D-CA62-4FF9-91E3-B1AC187F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11270" name="Group 44">
            <a:extLst>
              <a:ext uri="{FF2B5EF4-FFF2-40B4-BE49-F238E27FC236}">
                <a16:creationId xmlns:a16="http://schemas.microsoft.com/office/drawing/2014/main" id="{E0D5CB8C-767D-4D06-AF14-C693A4514888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11274" name="Rectangle 45">
              <a:hlinkClick r:id="rId5"/>
              <a:extLst>
                <a:ext uri="{FF2B5EF4-FFF2-40B4-BE49-F238E27FC236}">
                  <a16:creationId xmlns:a16="http://schemas.microsoft.com/office/drawing/2014/main" id="{65263008-8A30-4E29-A486-1435D608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1275" name="Picture 46" descr="logo">
              <a:extLst>
                <a:ext uri="{FF2B5EF4-FFF2-40B4-BE49-F238E27FC236}">
                  <a16:creationId xmlns:a16="http://schemas.microsoft.com/office/drawing/2014/main" id="{D1B1E836-0DE4-4D89-B140-20045276A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1" name="Picture 50" descr="vignette-sans-studio-fr">
            <a:extLst>
              <a:ext uri="{FF2B5EF4-FFF2-40B4-BE49-F238E27FC236}">
                <a16:creationId xmlns:a16="http://schemas.microsoft.com/office/drawing/2014/main" id="{EE3521C4-E883-4570-8283-A867BACC3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60496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1" descr="bloc noir">
            <a:extLst>
              <a:ext uri="{FF2B5EF4-FFF2-40B4-BE49-F238E27FC236}">
                <a16:creationId xmlns:a16="http://schemas.microsoft.com/office/drawing/2014/main" id="{2C0A7D0C-3613-43F6-BB31-7F67BA30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38">
            <a:extLst>
              <a:ext uri="{FF2B5EF4-FFF2-40B4-BE49-F238E27FC236}">
                <a16:creationId xmlns:a16="http://schemas.microsoft.com/office/drawing/2014/main" id="{0D37768E-4F90-4CED-B261-A50C2287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DIRECT LIVE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257</Words>
  <Application>Microsoft Office PowerPoint</Application>
  <PresentationFormat>Format A4 (210 x 297 mm)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378</cp:revision>
  <dcterms:created xsi:type="dcterms:W3CDTF">2006-09-25T13:45:15Z</dcterms:created>
  <dcterms:modified xsi:type="dcterms:W3CDTF">2018-07-16T08:32:05Z</dcterms:modified>
</cp:coreProperties>
</file>