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9" r:id="rId4"/>
    <p:sldId id="287" r:id="rId5"/>
    <p:sldId id="263" r:id="rId6"/>
    <p:sldId id="281" r:id="rId7"/>
    <p:sldId id="288" r:id="rId8"/>
    <p:sldId id="285" r:id="rId9"/>
  </p:sldIdLst>
  <p:sldSz cx="9906000" cy="6858000" type="A4"/>
  <p:notesSz cx="6858000" cy="9144000"/>
  <p:embeddedFontLst>
    <p:embeddedFont>
      <p:font typeface="Cabin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Times Sans Serif" panose="020B0604020202020204" charset="0"/>
      <p:regular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5F5F5F"/>
    <a:srgbClr val="4D4D4D"/>
    <a:srgbClr val="0000CC"/>
    <a:srgbClr val="D6009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790" autoAdjust="0"/>
    <p:restoredTop sz="93076" autoAdjust="0"/>
  </p:normalViewPr>
  <p:slideViewPr>
    <p:cSldViewPr snapToGrid="0">
      <p:cViewPr varScale="1">
        <p:scale>
          <a:sx n="126" d="100"/>
          <a:sy n="126" d="100"/>
        </p:scale>
        <p:origin x="402" y="132"/>
      </p:cViewPr>
      <p:guideLst>
        <p:guide orient="horz" pos="572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69B8FE1-977D-49CD-8BB5-36F9CDCEB0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0022182-5E3D-4738-A383-6D83D9E8080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9AC7CFE-0EDB-42E2-B8F2-A6F4F1D3BB61}" type="datetimeFigureOut">
              <a:rPr lang="fr-FR" altLang="fr-FR"/>
              <a:pPr>
                <a:defRPr/>
              </a:pPr>
              <a:t>16/07/2018</a:t>
            </a:fld>
            <a:endParaRPr lang="fr-FR" alt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2322582-3CB1-41EF-8C49-016A57EF3F2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BD34B56F-39C2-4132-9F28-BF224448064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2F2006BE-B922-4333-BDBF-534E203E6F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48EB6F41-4D8A-4E87-B36C-33D147C30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45A63B-395D-410D-9C60-0EFCF3304FE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93E728-E945-4419-A381-B4863C1CC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E989A6-599F-4881-AFAD-D76EED51FE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03CEA6-3A1E-4A67-8E3E-A6737B560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F1D4D-F29F-4571-8854-8097A7602AC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550614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0CE175-3B40-415E-A860-4EC968668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D4BC99-7275-4289-8778-18C02D4F9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54342B-F49F-4093-9002-227401055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E4CD7-5172-47CF-9D5F-6E2AF26EF65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153721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D420F6-DB98-440D-9F9A-EFD85AD7A6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442A36-1F9C-4B8D-A80C-409E9CF478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8A02AB-C246-4C73-AAC8-1BB77FD65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F46DD-9A65-469A-9231-D2E34DF459C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44418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921AEB-2168-46FA-93BF-5C960668E4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138DDF-99CB-4A32-89FD-DE3805AC43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6D2C05-BDA7-4956-86A3-E683F4CFF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C03C2-F2E5-4198-937B-02817330D24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612144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A2C51A-A14F-4884-923A-C20F012A0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FEC3A-3CB2-49AD-8545-7ED77B4CF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747B13-10B2-4B41-AE21-9F8F4A57F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4C0A7-1822-4D13-9D4D-BCBAF7BF5F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2278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AB3E0-2B53-41D3-A1BE-DE243A621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73D5F2-2246-4B38-BCDC-A7E81293B2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9C2E38-5FA8-42D5-BC22-1571BCFF4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E9C57-A41B-4029-8B77-90E279E010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7230366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519D2B-3C21-491C-BB4A-0B3D1D7F9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121100-4D91-4857-B076-DF9B6DB871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3308D90-5E34-4EED-B481-747541E14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D0E16-190E-436E-9573-7C27FD2223B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61738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AD352A-A7B0-4D58-B7DF-4894BB4E64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E38CCC-A5D6-4896-98E7-36DC8D748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0ABF01-783B-410E-A62B-B66BA4C4E1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7652D-DDCC-4CF8-BFA6-68C93A888E7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218214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519401-F564-455B-B2BF-56677BB99E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77259B3-34E5-4517-82FC-836A67F09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27C303-DA41-4F3F-A195-67CA5C00B3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AFFE5-B417-43E4-A8D2-6AE95D6C48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974733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5CC440-7006-4406-8043-D97322ADBE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BC691A-2A8F-4CA3-9D77-EC04F6695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E940F-4F85-4CD0-9C2F-7ED3B5CF42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A0D1C-65C9-4D20-A288-F4528CCC8F8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247667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DFA8B4-65FC-44CB-B7D2-FC8395881C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CCDA7-CA90-4823-9F42-E05AEA49EC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48EBB-F20F-41B2-B703-39A272BF3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F8DAC-72E4-4757-951A-0C39C24816B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646770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81EAFB-1E7C-4DC8-B8EA-97D688E6A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D033951-3FD9-423C-BCE2-BB3CF151E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C55BB1-B00D-43E2-A4CD-FFDCFE3E62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EC89FD7-7A9E-49A6-A3DC-8B40DCDC54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F30FECF-D3AA-4E43-9352-C1C86258F8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F60F555-0270-44E4-AAE9-72AC950A0B0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hyperlink" Target="http://peoplebox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eoplebox.fr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peoplebox.fr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hyperlink" Target="http://peoplebox.fr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2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2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peoplebox.fr/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://www.peoplebox.fr/" TargetMode="External"/><Relationship Id="rId4" Type="http://schemas.openxmlformats.org/officeDocument/2006/relationships/hyperlink" Target="mailto:picturesbox@orange.fr?subject=Demande%20d'inform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8" descr="presentation">
            <a:extLst>
              <a:ext uri="{FF2B5EF4-FFF2-40B4-BE49-F238E27FC236}">
                <a16:creationId xmlns:a16="http://schemas.microsoft.com/office/drawing/2014/main" id="{E36D5717-7952-4D3D-ACBF-838EC2072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6">
            <a:extLst>
              <a:ext uri="{FF2B5EF4-FFF2-40B4-BE49-F238E27FC236}">
                <a16:creationId xmlns:a16="http://schemas.microsoft.com/office/drawing/2014/main" id="{5C592BDE-EE23-4ED7-865A-247761BAE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2085975"/>
            <a:ext cx="1552575" cy="295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4100" name="Rectangle 16">
            <a:hlinkClick r:id="rId4"/>
            <a:extLst>
              <a:ext uri="{FF2B5EF4-FFF2-40B4-BE49-F238E27FC236}">
                <a16:creationId xmlns:a16="http://schemas.microsoft.com/office/drawing/2014/main" id="{B8362014-F8E1-4010-B23C-ADF486311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0"/>
            <a:ext cx="13716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4101" name="Rectangle 38">
            <a:extLst>
              <a:ext uri="{FF2B5EF4-FFF2-40B4-BE49-F238E27FC236}">
                <a16:creationId xmlns:a16="http://schemas.microsoft.com/office/drawing/2014/main" id="{7E556FFB-E646-4318-ADB2-2706DABF8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2038350"/>
            <a:ext cx="19923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700" b="0">
                <a:solidFill>
                  <a:srgbClr val="FF33CC"/>
                </a:solidFill>
                <a:latin typeface="Times Sans Serif" pitchFamily="18" charset="0"/>
              </a:rPr>
              <a:t>PRÉSENTATION</a:t>
            </a:r>
          </a:p>
        </p:txBody>
      </p:sp>
      <p:grpSp>
        <p:nvGrpSpPr>
          <p:cNvPr id="4102" name="Group 33">
            <a:extLst>
              <a:ext uri="{FF2B5EF4-FFF2-40B4-BE49-F238E27FC236}">
                <a16:creationId xmlns:a16="http://schemas.microsoft.com/office/drawing/2014/main" id="{1B537F23-8EB4-4150-97B9-0D8784DEA8BC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4103" name="Rectangle 34">
              <a:hlinkClick r:id="rId4"/>
              <a:extLst>
                <a:ext uri="{FF2B5EF4-FFF2-40B4-BE49-F238E27FC236}">
                  <a16:creationId xmlns:a16="http://schemas.microsoft.com/office/drawing/2014/main" id="{25DC9A58-2229-411E-9CCD-61D11F9A7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Verdana" panose="020B0604030504040204" pitchFamily="34" charset="0"/>
              </a:endParaRPr>
            </a:p>
          </p:txBody>
        </p:sp>
        <p:pic>
          <p:nvPicPr>
            <p:cNvPr id="4104" name="Picture 35" descr="logo">
              <a:extLst>
                <a:ext uri="{FF2B5EF4-FFF2-40B4-BE49-F238E27FC236}">
                  <a16:creationId xmlns:a16="http://schemas.microsoft.com/office/drawing/2014/main" id="{BAB43A9E-EF6A-4F8D-A718-AD79F46E83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03AB06C7-C2CD-4F36-9B09-CBB929567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4">
            <a:extLst>
              <a:ext uri="{FF2B5EF4-FFF2-40B4-BE49-F238E27FC236}">
                <a16:creationId xmlns:a16="http://schemas.microsoft.com/office/drawing/2014/main" id="{C4E0CC32-6703-4AC0-8805-0E475102A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866775"/>
            <a:ext cx="7458075" cy="5657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pic>
        <p:nvPicPr>
          <p:cNvPr id="5123" name="Picture 45" descr="ecran V4">
            <a:extLst>
              <a:ext uri="{FF2B5EF4-FFF2-40B4-BE49-F238E27FC236}">
                <a16:creationId xmlns:a16="http://schemas.microsoft.com/office/drawing/2014/main" id="{5CBBA2DA-800E-40F9-A725-36012FAA6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573213"/>
            <a:ext cx="5913437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1">
            <a:extLst>
              <a:ext uri="{FF2B5EF4-FFF2-40B4-BE49-F238E27FC236}">
                <a16:creationId xmlns:a16="http://schemas.microsoft.com/office/drawing/2014/main" id="{DACE1B15-A0CB-48A0-B90E-0B4CA23A7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2563813"/>
            <a:ext cx="14112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Affichage sous forme de vignettes</a:t>
            </a:r>
          </a:p>
        </p:txBody>
      </p:sp>
      <p:sp>
        <p:nvSpPr>
          <p:cNvPr id="5125" name="Text Box 13">
            <a:extLst>
              <a:ext uri="{FF2B5EF4-FFF2-40B4-BE49-F238E27FC236}">
                <a16:creationId xmlns:a16="http://schemas.microsoft.com/office/drawing/2014/main" id="{AB33C5CF-AF60-4809-90D7-C14C66B20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752850"/>
            <a:ext cx="15430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Défilement tactile,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un simple touch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pour imprimer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100" b="0">
              <a:latin typeface="Cabin" pitchFamily="34" charset="0"/>
            </a:endParaRPr>
          </a:p>
        </p:txBody>
      </p:sp>
      <p:sp>
        <p:nvSpPr>
          <p:cNvPr id="5126" name="Text Box 16">
            <a:extLst>
              <a:ext uri="{FF2B5EF4-FFF2-40B4-BE49-F238E27FC236}">
                <a16:creationId xmlns:a16="http://schemas.microsoft.com/office/drawing/2014/main" id="{C1E5A7EC-0C8E-4BC9-99FF-CD697EE59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5905500"/>
            <a:ext cx="5580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Glissez votre doigt sur la </a:t>
            </a:r>
            <a:r>
              <a:rPr lang="fr-FR" altLang="fr-FR" sz="1100">
                <a:solidFill>
                  <a:srgbClr val="FF33CC"/>
                </a:solidFill>
                <a:latin typeface="Cabin" pitchFamily="34" charset="0"/>
              </a:rPr>
              <a:t>"time line"</a:t>
            </a:r>
            <a:r>
              <a:rPr lang="fr-FR" altLang="fr-FR" sz="1100" b="0">
                <a:latin typeface="Cabin" pitchFamily="34" charset="0"/>
              </a:rPr>
              <a:t> et naviguez dans le reportage photo par date et heure</a:t>
            </a:r>
          </a:p>
        </p:txBody>
      </p:sp>
      <p:pic>
        <p:nvPicPr>
          <p:cNvPr id="5127" name="Picture 22" descr="Image27">
            <a:extLst>
              <a:ext uri="{FF2B5EF4-FFF2-40B4-BE49-F238E27FC236}">
                <a16:creationId xmlns:a16="http://schemas.microsoft.com/office/drawing/2014/main" id="{519211B3-7610-4938-BF2C-205A61B38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021138"/>
            <a:ext cx="333375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50">
            <a:extLst>
              <a:ext uri="{FF2B5EF4-FFF2-40B4-BE49-F238E27FC236}">
                <a16:creationId xmlns:a16="http://schemas.microsoft.com/office/drawing/2014/main" id="{FEE7AF47-F4DE-43D6-A7F0-5CEB12209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860425"/>
            <a:ext cx="23161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51">
            <a:extLst>
              <a:ext uri="{FF2B5EF4-FFF2-40B4-BE49-F238E27FC236}">
                <a16:creationId xmlns:a16="http://schemas.microsoft.com/office/drawing/2014/main" id="{BD569134-3D9C-48B1-9E89-05F8804BE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860425"/>
            <a:ext cx="195421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0" name="Rectangle 38">
            <a:extLst>
              <a:ext uri="{FF2B5EF4-FFF2-40B4-BE49-F238E27FC236}">
                <a16:creationId xmlns:a16="http://schemas.microsoft.com/office/drawing/2014/main" id="{E138671E-3B51-495C-A68F-F91D31A8B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96202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L’ÉCRAN TACTILE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ONE TOUCH</a:t>
            </a:r>
          </a:p>
        </p:txBody>
      </p:sp>
      <p:sp>
        <p:nvSpPr>
          <p:cNvPr id="5131" name="AutoShape 53">
            <a:extLst>
              <a:ext uri="{FF2B5EF4-FFF2-40B4-BE49-F238E27FC236}">
                <a16:creationId xmlns:a16="http://schemas.microsoft.com/office/drawing/2014/main" id="{36A03D43-3390-437C-8005-6E89ACD96093}"/>
              </a:ext>
            </a:extLst>
          </p:cNvPr>
          <p:cNvSpPr>
            <a:spLocks noChangeArrowheads="1"/>
          </p:cNvSpPr>
          <p:nvPr/>
        </p:nvSpPr>
        <p:spPr bwMode="auto">
          <a:xfrm rot="-1088389">
            <a:off x="2430463" y="3814763"/>
            <a:ext cx="812800" cy="231775"/>
          </a:xfrm>
          <a:prstGeom prst="rightArrow">
            <a:avLst>
              <a:gd name="adj1" fmla="val 50000"/>
              <a:gd name="adj2" fmla="val 8767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FF33CC"/>
              </a:solidFill>
              <a:latin typeface="Verdana" panose="020B0604030504040204" pitchFamily="34" charset="0"/>
            </a:endParaRPr>
          </a:p>
        </p:txBody>
      </p:sp>
      <p:sp>
        <p:nvSpPr>
          <p:cNvPr id="5132" name="AutoShape 54">
            <a:extLst>
              <a:ext uri="{FF2B5EF4-FFF2-40B4-BE49-F238E27FC236}">
                <a16:creationId xmlns:a16="http://schemas.microsoft.com/office/drawing/2014/main" id="{98FD7702-4133-420F-8C9F-52BEA0C97B67}"/>
              </a:ext>
            </a:extLst>
          </p:cNvPr>
          <p:cNvSpPr>
            <a:spLocks noChangeArrowheads="1"/>
          </p:cNvSpPr>
          <p:nvPr/>
        </p:nvSpPr>
        <p:spPr bwMode="auto">
          <a:xfrm rot="-1442672">
            <a:off x="3073400" y="5521325"/>
            <a:ext cx="863600" cy="231775"/>
          </a:xfrm>
          <a:prstGeom prst="rightArrow">
            <a:avLst>
              <a:gd name="adj1" fmla="val 50000"/>
              <a:gd name="adj2" fmla="val 9315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FF33CC"/>
              </a:solidFill>
              <a:latin typeface="Verdana" panose="020B0604030504040204" pitchFamily="34" charset="0"/>
            </a:endParaRPr>
          </a:p>
        </p:txBody>
      </p:sp>
      <p:grpSp>
        <p:nvGrpSpPr>
          <p:cNvPr id="5133" name="Group 55">
            <a:extLst>
              <a:ext uri="{FF2B5EF4-FFF2-40B4-BE49-F238E27FC236}">
                <a16:creationId xmlns:a16="http://schemas.microsoft.com/office/drawing/2014/main" id="{9B132ABC-717C-4AF9-9A17-DED50E5E6311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5135" name="Rectangle 56">
              <a:hlinkClick r:id="rId6"/>
              <a:extLst>
                <a:ext uri="{FF2B5EF4-FFF2-40B4-BE49-F238E27FC236}">
                  <a16:creationId xmlns:a16="http://schemas.microsoft.com/office/drawing/2014/main" id="{E1B9B163-94CA-481F-9AFB-068846FE7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Verdana" panose="020B0604030504040204" pitchFamily="34" charset="0"/>
              </a:endParaRPr>
            </a:p>
          </p:txBody>
        </p:sp>
        <p:pic>
          <p:nvPicPr>
            <p:cNvPr id="5136" name="Picture 57" descr="logo">
              <a:extLst>
                <a:ext uri="{FF2B5EF4-FFF2-40B4-BE49-F238E27FC236}">
                  <a16:creationId xmlns:a16="http://schemas.microsoft.com/office/drawing/2014/main" id="{39398218-8B78-4E2D-B597-650E3D853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4" name="AutoShape 58">
            <a:extLst>
              <a:ext uri="{FF2B5EF4-FFF2-40B4-BE49-F238E27FC236}">
                <a16:creationId xmlns:a16="http://schemas.microsoft.com/office/drawing/2014/main" id="{2B0E5AF5-3657-4E04-8D04-9C73A9F1C5D6}"/>
              </a:ext>
            </a:extLst>
          </p:cNvPr>
          <p:cNvSpPr>
            <a:spLocks noChangeArrowheads="1"/>
          </p:cNvSpPr>
          <p:nvPr/>
        </p:nvSpPr>
        <p:spPr bwMode="auto">
          <a:xfrm rot="-1088389">
            <a:off x="2341563" y="2459038"/>
            <a:ext cx="812800" cy="231775"/>
          </a:xfrm>
          <a:prstGeom prst="rightArrow">
            <a:avLst>
              <a:gd name="adj1" fmla="val 50000"/>
              <a:gd name="adj2" fmla="val 8767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FF33CC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7">
            <a:extLst>
              <a:ext uri="{FF2B5EF4-FFF2-40B4-BE49-F238E27FC236}">
                <a16:creationId xmlns:a16="http://schemas.microsoft.com/office/drawing/2014/main" id="{F94EEAC6-7366-41AC-9888-09A291BFE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990600"/>
            <a:ext cx="7953375" cy="754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pic>
        <p:nvPicPr>
          <p:cNvPr id="6147" name="Picture 47" descr="directlive">
            <a:extLst>
              <a:ext uri="{FF2B5EF4-FFF2-40B4-BE49-F238E27FC236}">
                <a16:creationId xmlns:a16="http://schemas.microsoft.com/office/drawing/2014/main" id="{9B0F76BD-4907-48A8-B2BD-6966FBE82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8" descr="bloc noir">
            <a:extLst>
              <a:ext uri="{FF2B5EF4-FFF2-40B4-BE49-F238E27FC236}">
                <a16:creationId xmlns:a16="http://schemas.microsoft.com/office/drawing/2014/main" id="{48DEB1D6-0413-4360-A15D-A193D90CA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9013"/>
            <a:ext cx="19415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43">
            <a:extLst>
              <a:ext uri="{FF2B5EF4-FFF2-40B4-BE49-F238E27FC236}">
                <a16:creationId xmlns:a16="http://schemas.microsoft.com/office/drawing/2014/main" id="{BE58277B-0F86-42DC-AC47-7C0D9BA31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304925"/>
            <a:ext cx="942975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grpSp>
        <p:nvGrpSpPr>
          <p:cNvPr id="6150" name="Group 44">
            <a:extLst>
              <a:ext uri="{FF2B5EF4-FFF2-40B4-BE49-F238E27FC236}">
                <a16:creationId xmlns:a16="http://schemas.microsoft.com/office/drawing/2014/main" id="{90222AB0-49D9-486E-AD6E-F9A1B0FBFAD7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6154" name="Rectangle 45">
              <a:hlinkClick r:id="rId5"/>
              <a:extLst>
                <a:ext uri="{FF2B5EF4-FFF2-40B4-BE49-F238E27FC236}">
                  <a16:creationId xmlns:a16="http://schemas.microsoft.com/office/drawing/2014/main" id="{0EAD8FCB-5E14-4AF4-A132-A9A8DD777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Verdana" panose="020B0604030504040204" pitchFamily="34" charset="0"/>
              </a:endParaRPr>
            </a:p>
          </p:txBody>
        </p:sp>
        <p:pic>
          <p:nvPicPr>
            <p:cNvPr id="6155" name="Picture 46" descr="logo">
              <a:extLst>
                <a:ext uri="{FF2B5EF4-FFF2-40B4-BE49-F238E27FC236}">
                  <a16:creationId xmlns:a16="http://schemas.microsoft.com/office/drawing/2014/main" id="{9EE422B9-BEBD-44A8-8DA5-9D75D081A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1" name="Picture 50" descr="vignette-sans-studio-fr">
            <a:extLst>
              <a:ext uri="{FF2B5EF4-FFF2-40B4-BE49-F238E27FC236}">
                <a16:creationId xmlns:a16="http://schemas.microsoft.com/office/drawing/2014/main" id="{0B59D056-91CE-450A-B518-1EB4C5EB6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160496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51" descr="bloc noir">
            <a:extLst>
              <a:ext uri="{FF2B5EF4-FFF2-40B4-BE49-F238E27FC236}">
                <a16:creationId xmlns:a16="http://schemas.microsoft.com/office/drawing/2014/main" id="{20A5D72D-08DC-4299-8389-DB75008BE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98901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38">
            <a:extLst>
              <a:ext uri="{FF2B5EF4-FFF2-40B4-BE49-F238E27FC236}">
                <a16:creationId xmlns:a16="http://schemas.microsoft.com/office/drawing/2014/main" id="{D6D35F09-F8E5-492A-BC60-4FB8D4ECE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313" y="1090613"/>
            <a:ext cx="3973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ANIMATION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DIRECT LIVE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 descr="directlive1">
            <a:extLst>
              <a:ext uri="{FF2B5EF4-FFF2-40B4-BE49-F238E27FC236}">
                <a16:creationId xmlns:a16="http://schemas.microsoft.com/office/drawing/2014/main" id="{5D8563AD-8AB6-4FED-89AD-AE3FFC61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8">
            <a:extLst>
              <a:ext uri="{FF2B5EF4-FFF2-40B4-BE49-F238E27FC236}">
                <a16:creationId xmlns:a16="http://schemas.microsoft.com/office/drawing/2014/main" id="{0DC04534-B5F6-423C-A1EF-DC70B2300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539750"/>
            <a:ext cx="32210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EXEMPLES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DIRECT LIVE</a:t>
            </a:r>
          </a:p>
        </p:txBody>
      </p:sp>
      <p:grpSp>
        <p:nvGrpSpPr>
          <p:cNvPr id="7172" name="Group 8">
            <a:extLst>
              <a:ext uri="{FF2B5EF4-FFF2-40B4-BE49-F238E27FC236}">
                <a16:creationId xmlns:a16="http://schemas.microsoft.com/office/drawing/2014/main" id="{DB65ABBC-C3B4-4478-9EA4-FE57B6AF7A11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7173" name="Rectangle 9">
              <a:hlinkClick r:id="rId4"/>
              <a:extLst>
                <a:ext uri="{FF2B5EF4-FFF2-40B4-BE49-F238E27FC236}">
                  <a16:creationId xmlns:a16="http://schemas.microsoft.com/office/drawing/2014/main" id="{CB69E54E-1A2B-43F6-892A-6DC88FD43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Verdana" panose="020B0604030504040204" pitchFamily="34" charset="0"/>
              </a:endParaRPr>
            </a:p>
          </p:txBody>
        </p:sp>
        <p:pic>
          <p:nvPicPr>
            <p:cNvPr id="7174" name="Picture 10" descr="logo">
              <a:extLst>
                <a:ext uri="{FF2B5EF4-FFF2-40B4-BE49-F238E27FC236}">
                  <a16:creationId xmlns:a16="http://schemas.microsoft.com/office/drawing/2014/main" id="{B8829E92-9BE1-42AB-8B25-0E44FE8D0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4">
            <a:extLst>
              <a:ext uri="{FF2B5EF4-FFF2-40B4-BE49-F238E27FC236}">
                <a16:creationId xmlns:a16="http://schemas.microsoft.com/office/drawing/2014/main" id="{A5F6887E-E58E-44E6-BAA2-8B63D8D1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990600"/>
            <a:ext cx="7981950" cy="5373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pic>
        <p:nvPicPr>
          <p:cNvPr id="8195" name="Picture 35" descr="bloc noir">
            <a:extLst>
              <a:ext uri="{FF2B5EF4-FFF2-40B4-BE49-F238E27FC236}">
                <a16:creationId xmlns:a16="http://schemas.microsoft.com/office/drawing/2014/main" id="{ABA7F6B6-6DB0-4DE9-91A1-6E6069E2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9013"/>
            <a:ext cx="19415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8">
            <a:extLst>
              <a:ext uri="{FF2B5EF4-FFF2-40B4-BE49-F238E27FC236}">
                <a16:creationId xmlns:a16="http://schemas.microsoft.com/office/drawing/2014/main" id="{100F6FB7-B3DF-4DD0-83A7-EA118BB05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090613"/>
            <a:ext cx="17351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OPTIONS</a:t>
            </a:r>
          </a:p>
        </p:txBody>
      </p:sp>
      <p:pic>
        <p:nvPicPr>
          <p:cNvPr id="8197" name="Object 37">
            <a:extLst>
              <a:ext uri="{FF2B5EF4-FFF2-40B4-BE49-F238E27FC236}">
                <a16:creationId xmlns:a16="http://schemas.microsoft.com/office/drawing/2014/main" id="{443B5D0E-5378-4FC4-A64C-F5337BF87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71450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Object 39">
            <a:extLst>
              <a:ext uri="{FF2B5EF4-FFF2-40B4-BE49-F238E27FC236}">
                <a16:creationId xmlns:a16="http://schemas.microsoft.com/office/drawing/2014/main" id="{8DC5039C-2FF5-4E06-97F0-E60487F34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171450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Object 42">
            <a:extLst>
              <a:ext uri="{FF2B5EF4-FFF2-40B4-BE49-F238E27FC236}">
                <a16:creationId xmlns:a16="http://schemas.microsoft.com/office/drawing/2014/main" id="{ED2A79DF-BB8E-490F-BA22-768BCDE62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41338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Object 43">
            <a:extLst>
              <a:ext uri="{FF2B5EF4-FFF2-40B4-BE49-F238E27FC236}">
                <a16:creationId xmlns:a16="http://schemas.microsoft.com/office/drawing/2014/main" id="{F9DA2BFE-46E5-4242-A9D7-18E5F2822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29146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Object 44">
            <a:extLst>
              <a:ext uri="{FF2B5EF4-FFF2-40B4-BE49-F238E27FC236}">
                <a16:creationId xmlns:a16="http://schemas.microsoft.com/office/drawing/2014/main" id="{35C05DB0-0E8E-4165-BCC9-12B4BEDC2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41338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Object 45">
            <a:extLst>
              <a:ext uri="{FF2B5EF4-FFF2-40B4-BE49-F238E27FC236}">
                <a16:creationId xmlns:a16="http://schemas.microsoft.com/office/drawing/2014/main" id="{EB8CBCC6-50E5-4756-85A8-27FE2DA05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53530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Object 46">
            <a:extLst>
              <a:ext uri="{FF2B5EF4-FFF2-40B4-BE49-F238E27FC236}">
                <a16:creationId xmlns:a16="http://schemas.microsoft.com/office/drawing/2014/main" id="{F3291C67-7F3E-4D0C-BA96-131C4DC61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53530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4" name="Text Box 11">
            <a:extLst>
              <a:ext uri="{FF2B5EF4-FFF2-40B4-BE49-F238E27FC236}">
                <a16:creationId xmlns:a16="http://schemas.microsoft.com/office/drawing/2014/main" id="{9C66C160-4F86-40D9-B7A9-E516BCE9F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1830388"/>
            <a:ext cx="17446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Formats photo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10x15 ou 13x18 ou 15x23.</a:t>
            </a:r>
          </a:p>
        </p:txBody>
      </p:sp>
      <p:sp>
        <p:nvSpPr>
          <p:cNvPr id="8205" name="Text Box 11">
            <a:extLst>
              <a:ext uri="{FF2B5EF4-FFF2-40B4-BE49-F238E27FC236}">
                <a16:creationId xmlns:a16="http://schemas.microsoft.com/office/drawing/2014/main" id="{BFC9FD0E-72DE-4E07-B2D2-4F5541EF2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1836738"/>
            <a:ext cx="24018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Habillage de la Box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Communiquez plus.</a:t>
            </a:r>
          </a:p>
        </p:txBody>
      </p:sp>
      <p:sp>
        <p:nvSpPr>
          <p:cNvPr id="8206" name="Text Box 11">
            <a:extLst>
              <a:ext uri="{FF2B5EF4-FFF2-40B4-BE49-F238E27FC236}">
                <a16:creationId xmlns:a16="http://schemas.microsoft.com/office/drawing/2014/main" id="{EE177157-D0ED-4063-B075-612275C78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2827338"/>
            <a:ext cx="24780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A0086"/>
                </a:solidFill>
                <a:latin typeface="Cabin" pitchFamily="34" charset="0"/>
                <a:cs typeface="TimesSansSerif" charset="0"/>
              </a:rPr>
              <a:t>Message personnalisé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A0086"/>
              </a:solidFill>
              <a:latin typeface="Cabin" pitchFamily="34" charset="0"/>
              <a:cs typeface="TimesSansSerif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A0086"/>
                </a:solidFill>
                <a:latin typeface="Cabin" pitchFamily="34" charset="0"/>
              </a:rPr>
              <a:t>Message libre</a:t>
            </a:r>
            <a:r>
              <a:rPr lang="fr-FR" altLang="fr-FR" sz="1000" b="0">
                <a:solidFill>
                  <a:srgbClr val="191919"/>
                </a:solidFill>
                <a:latin typeface="Cabin" pitchFamily="34" charset="0"/>
              </a:rPr>
              <a:t> : utilisez le clavier virtuel pour vous exprimer en toute liberté.</a:t>
            </a:r>
            <a:br>
              <a:rPr lang="fr-FR" altLang="fr-FR" sz="1000" b="0">
                <a:solidFill>
                  <a:srgbClr val="000000"/>
                </a:solidFill>
                <a:latin typeface="Cabin" pitchFamily="34" charset="0"/>
              </a:rPr>
            </a:br>
            <a:r>
              <a:rPr lang="fr-FR" altLang="fr-FR" sz="1000" b="0">
                <a:solidFill>
                  <a:srgbClr val="FA0086"/>
                </a:solidFill>
                <a:latin typeface="Cabin" pitchFamily="34" charset="0"/>
              </a:rPr>
              <a:t>Message prédéfini</a:t>
            </a:r>
            <a:r>
              <a:rPr lang="fr-FR" altLang="fr-FR" sz="1000" b="0">
                <a:solidFill>
                  <a:srgbClr val="191919"/>
                </a:solidFill>
                <a:latin typeface="Cabin" pitchFamily="34" charset="0"/>
              </a:rPr>
              <a:t> : choisissez votre message parmi une liste définie en amont.</a:t>
            </a: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 </a:t>
            </a:r>
          </a:p>
        </p:txBody>
      </p:sp>
      <p:sp>
        <p:nvSpPr>
          <p:cNvPr id="8207" name="Text Box 11">
            <a:extLst>
              <a:ext uri="{FF2B5EF4-FFF2-40B4-BE49-F238E27FC236}">
                <a16:creationId xmlns:a16="http://schemas.microsoft.com/office/drawing/2014/main" id="{5C1CA2DB-FD6A-4ED5-849A-224C09DEA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4052888"/>
            <a:ext cx="44021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Module Email / Facebook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Votre image se diffuse sans limites, les invités deviennent acteurs de votre propre communication. Récupérez l’ensemble des photos libres de droits et informations saisies. </a:t>
            </a:r>
            <a:r>
              <a:rPr lang="fr-FR" altLang="fr-FR" sz="1000" b="0" i="1">
                <a:latin typeface="Cabin" pitchFamily="34" charset="0"/>
              </a:rPr>
              <a:t>Cette option nécessite une connexion internet haut débit fournie par vos soins et dédiée à l’animation.</a:t>
            </a:r>
            <a:r>
              <a:rPr lang="fr-FR" altLang="fr-FR" sz="1000">
                <a:latin typeface="Cabin" pitchFamily="34" charset="0"/>
              </a:rPr>
              <a:t> </a:t>
            </a:r>
          </a:p>
        </p:txBody>
      </p:sp>
      <p:sp>
        <p:nvSpPr>
          <p:cNvPr id="8208" name="Text Box 11">
            <a:extLst>
              <a:ext uri="{FF2B5EF4-FFF2-40B4-BE49-F238E27FC236}">
                <a16:creationId xmlns:a16="http://schemas.microsoft.com/office/drawing/2014/main" id="{9D92CCA9-2CCB-45D7-86F5-76CD2C167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947988"/>
            <a:ext cx="292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Cdrom des photos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Récupérez l’ensemble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des photos libres de droits.</a:t>
            </a:r>
          </a:p>
        </p:txBody>
      </p:sp>
      <p:sp>
        <p:nvSpPr>
          <p:cNvPr id="8209" name="Text Box 11">
            <a:extLst>
              <a:ext uri="{FF2B5EF4-FFF2-40B4-BE49-F238E27FC236}">
                <a16:creationId xmlns:a16="http://schemas.microsoft.com/office/drawing/2014/main" id="{AAC4E51D-C771-4F4F-8C11-8AB02600E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4090988"/>
            <a:ext cx="29257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Diaporama des photos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Partagez les émotions grâce </a:t>
            </a:r>
            <a:br>
              <a:rPr lang="fr-FR" altLang="fr-FR" sz="1000" b="0">
                <a:latin typeface="Cabin" pitchFamily="34" charset="0"/>
              </a:rPr>
            </a:br>
            <a:r>
              <a:rPr lang="fr-FR" altLang="fr-FR" sz="1000" b="0">
                <a:latin typeface="Cabin" pitchFamily="34" charset="0"/>
              </a:rPr>
              <a:t>à une simple connexion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la Box à votre écran.</a:t>
            </a:r>
          </a:p>
        </p:txBody>
      </p:sp>
      <p:sp>
        <p:nvSpPr>
          <p:cNvPr id="8210" name="Text Box 11">
            <a:extLst>
              <a:ext uri="{FF2B5EF4-FFF2-40B4-BE49-F238E27FC236}">
                <a16:creationId xmlns:a16="http://schemas.microsoft.com/office/drawing/2014/main" id="{40D421CD-47E0-4095-AC6B-C5F19ECAC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5383213"/>
            <a:ext cx="292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Mise en ligne des photos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Replongez vos invités dans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l’ambiance de l’événement.</a:t>
            </a:r>
          </a:p>
        </p:txBody>
      </p:sp>
      <p:sp>
        <p:nvSpPr>
          <p:cNvPr id="8211" name="Text Box 11">
            <a:extLst>
              <a:ext uri="{FF2B5EF4-FFF2-40B4-BE49-F238E27FC236}">
                <a16:creationId xmlns:a16="http://schemas.microsoft.com/office/drawing/2014/main" id="{D9EE4DC1-389A-4070-967C-E457B3F05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5386388"/>
            <a:ext cx="292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Pochettes photo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Les invités repartent avec leurs photos dans des pochettes personnalisées à vos couleurs.</a:t>
            </a:r>
          </a:p>
        </p:txBody>
      </p:sp>
      <p:pic>
        <p:nvPicPr>
          <p:cNvPr id="8212" name="Object 62">
            <a:extLst>
              <a:ext uri="{FF2B5EF4-FFF2-40B4-BE49-F238E27FC236}">
                <a16:creationId xmlns:a16="http://schemas.microsoft.com/office/drawing/2014/main" id="{37628352-0A91-4800-9084-A2CAD42F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5205413"/>
            <a:ext cx="13604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3" name="Picture 66" descr="borne">
            <a:extLst>
              <a:ext uri="{FF2B5EF4-FFF2-40B4-BE49-F238E27FC236}">
                <a16:creationId xmlns:a16="http://schemas.microsoft.com/office/drawing/2014/main" id="{34EF6605-F532-40E9-9991-D885E3A84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1089025"/>
            <a:ext cx="3149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14" name="Group 70">
            <a:extLst>
              <a:ext uri="{FF2B5EF4-FFF2-40B4-BE49-F238E27FC236}">
                <a16:creationId xmlns:a16="http://schemas.microsoft.com/office/drawing/2014/main" id="{458B768E-3EE8-48C8-B113-7EDBBC02FA98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8217" name="Rectangle 71">
              <a:hlinkClick r:id="rId13"/>
              <a:extLst>
                <a:ext uri="{FF2B5EF4-FFF2-40B4-BE49-F238E27FC236}">
                  <a16:creationId xmlns:a16="http://schemas.microsoft.com/office/drawing/2014/main" id="{7B6E001D-D324-4348-BA65-5D317E901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Verdana" panose="020B0604030504040204" pitchFamily="34" charset="0"/>
              </a:endParaRPr>
            </a:p>
          </p:txBody>
        </p:sp>
        <p:pic>
          <p:nvPicPr>
            <p:cNvPr id="8218" name="Picture 72" descr="logo">
              <a:extLst>
                <a:ext uri="{FF2B5EF4-FFF2-40B4-BE49-F238E27FC236}">
                  <a16:creationId xmlns:a16="http://schemas.microsoft.com/office/drawing/2014/main" id="{D95ADAB2-C8B3-465B-93D8-6EEF315502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15" name="Picture 74" descr="option_perso_texte">
            <a:extLst>
              <a:ext uri="{FF2B5EF4-FFF2-40B4-BE49-F238E27FC236}">
                <a16:creationId xmlns:a16="http://schemas.microsoft.com/office/drawing/2014/main" id="{E1FDC404-73A0-4828-B8AF-B23292855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2914650"/>
            <a:ext cx="831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76" descr="Option_Message_personnalise">
            <a:extLst>
              <a:ext uri="{FF2B5EF4-FFF2-40B4-BE49-F238E27FC236}">
                <a16:creationId xmlns:a16="http://schemas.microsoft.com/office/drawing/2014/main" id="{9031CC0B-E8E0-4457-9FEC-3305806D9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66975"/>
            <a:ext cx="19621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0">
            <a:extLst>
              <a:ext uri="{FF2B5EF4-FFF2-40B4-BE49-F238E27FC236}">
                <a16:creationId xmlns:a16="http://schemas.microsoft.com/office/drawing/2014/main" id="{0E577785-05C6-4307-905F-604BE9E7F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6850"/>
            <a:ext cx="9953625" cy="4487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pic>
        <p:nvPicPr>
          <p:cNvPr id="9219" name="Picture 52" descr="annonceurs">
            <a:extLst>
              <a:ext uri="{FF2B5EF4-FFF2-40B4-BE49-F238E27FC236}">
                <a16:creationId xmlns:a16="http://schemas.microsoft.com/office/drawing/2014/main" id="{19D4CB7B-CF86-4911-B5D6-41179ADAA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300"/>
            <a:ext cx="9906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7" descr="bloc noir">
            <a:extLst>
              <a:ext uri="{FF2B5EF4-FFF2-40B4-BE49-F238E27FC236}">
                <a16:creationId xmlns:a16="http://schemas.microsoft.com/office/drawing/2014/main" id="{3507E5E7-C213-49CB-B34E-269B1084E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68438"/>
            <a:ext cx="20939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Group 59">
            <a:extLst>
              <a:ext uri="{FF2B5EF4-FFF2-40B4-BE49-F238E27FC236}">
                <a16:creationId xmlns:a16="http://schemas.microsoft.com/office/drawing/2014/main" id="{C1A58598-A57A-46DC-B872-E30F6A27605E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9224" name="Rectangle 60">
              <a:hlinkClick r:id="rId5"/>
              <a:extLst>
                <a:ext uri="{FF2B5EF4-FFF2-40B4-BE49-F238E27FC236}">
                  <a16:creationId xmlns:a16="http://schemas.microsoft.com/office/drawing/2014/main" id="{40D1A5DE-9F6E-4DD5-B15F-C04618A0A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Verdana" panose="020B0604030504040204" pitchFamily="34" charset="0"/>
              </a:endParaRPr>
            </a:p>
          </p:txBody>
        </p:sp>
        <p:pic>
          <p:nvPicPr>
            <p:cNvPr id="9225" name="Picture 61" descr="logo">
              <a:extLst>
                <a:ext uri="{FF2B5EF4-FFF2-40B4-BE49-F238E27FC236}">
                  <a16:creationId xmlns:a16="http://schemas.microsoft.com/office/drawing/2014/main" id="{66E858C9-1756-4400-8A6E-7B4675310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2" name="Picture 62" descr="bloc noir">
            <a:extLst>
              <a:ext uri="{FF2B5EF4-FFF2-40B4-BE49-F238E27FC236}">
                <a16:creationId xmlns:a16="http://schemas.microsoft.com/office/drawing/2014/main" id="{A4A09DD3-1056-4627-8357-EAE6EFA54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46526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38">
            <a:extLst>
              <a:ext uri="{FF2B5EF4-FFF2-40B4-BE49-F238E27FC236}">
                <a16:creationId xmlns:a16="http://schemas.microsoft.com/office/drawing/2014/main" id="{54D75746-9FA4-41F1-9428-AEC28A3B1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55257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RÉFÉRENCES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ANNONCEURS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0C6B73AC-9FFB-4427-86B8-88EABBC73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6850"/>
            <a:ext cx="9953625" cy="5040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pic>
        <p:nvPicPr>
          <p:cNvPr id="10243" name="Picture 10" descr="agence">
            <a:extLst>
              <a:ext uri="{FF2B5EF4-FFF2-40B4-BE49-F238E27FC236}">
                <a16:creationId xmlns:a16="http://schemas.microsoft.com/office/drawing/2014/main" id="{EF594E37-85A6-4544-9197-D6C723E0E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9775"/>
            <a:ext cx="9906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bloc noir">
            <a:extLst>
              <a:ext uri="{FF2B5EF4-FFF2-40B4-BE49-F238E27FC236}">
                <a16:creationId xmlns:a16="http://schemas.microsoft.com/office/drawing/2014/main" id="{4CA65B09-7363-444C-AB38-C11A003E1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68438"/>
            <a:ext cx="20939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17">
            <a:extLst>
              <a:ext uri="{FF2B5EF4-FFF2-40B4-BE49-F238E27FC236}">
                <a16:creationId xmlns:a16="http://schemas.microsoft.com/office/drawing/2014/main" id="{1F82DBD0-9780-4131-9F90-10791B3B3368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10248" name="Rectangle 18">
              <a:hlinkClick r:id="rId5"/>
              <a:extLst>
                <a:ext uri="{FF2B5EF4-FFF2-40B4-BE49-F238E27FC236}">
                  <a16:creationId xmlns:a16="http://schemas.microsoft.com/office/drawing/2014/main" id="{E10314CD-25A9-41CF-B3D1-6676DFB8A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Verdana" panose="020B0604030504040204" pitchFamily="34" charset="0"/>
              </a:endParaRPr>
            </a:p>
          </p:txBody>
        </p:sp>
        <p:pic>
          <p:nvPicPr>
            <p:cNvPr id="10249" name="Picture 19" descr="logo">
              <a:extLst>
                <a:ext uri="{FF2B5EF4-FFF2-40B4-BE49-F238E27FC236}">
                  <a16:creationId xmlns:a16="http://schemas.microsoft.com/office/drawing/2014/main" id="{14C84526-0CAF-460F-816A-1B838BBE1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6" name="Picture 20" descr="bloc noir">
            <a:extLst>
              <a:ext uri="{FF2B5EF4-FFF2-40B4-BE49-F238E27FC236}">
                <a16:creationId xmlns:a16="http://schemas.microsoft.com/office/drawing/2014/main" id="{26789D64-0391-4BAD-9794-33168F6F6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46526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38">
            <a:extLst>
              <a:ext uri="{FF2B5EF4-FFF2-40B4-BE49-F238E27FC236}">
                <a16:creationId xmlns:a16="http://schemas.microsoft.com/office/drawing/2014/main" id="{B3A54327-8E74-40CF-B438-9BEAFAAF6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55257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RÉFÉRENCES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AGENCES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>
            <a:hlinkClick r:id="rId3"/>
            <a:extLst>
              <a:ext uri="{FF2B5EF4-FFF2-40B4-BE49-F238E27FC236}">
                <a16:creationId xmlns:a16="http://schemas.microsoft.com/office/drawing/2014/main" id="{7458D144-75C6-4D5F-B918-F2177DB2E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0"/>
            <a:ext cx="134302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11267" name="Rectangle 19">
            <a:extLst>
              <a:ext uri="{FF2B5EF4-FFF2-40B4-BE49-F238E27FC236}">
                <a16:creationId xmlns:a16="http://schemas.microsoft.com/office/drawing/2014/main" id="{A9E587A1-2EB3-44D5-BC7C-0D1ED7908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1771650"/>
            <a:ext cx="3505200" cy="390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FA1E7D1F-4FE4-4A0E-BB85-ED975C098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043113"/>
            <a:ext cx="41402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600" dirty="0">
                <a:solidFill>
                  <a:srgbClr val="FF33CC"/>
                </a:solidFill>
                <a:latin typeface="Georgia" panose="02040502050405020303" pitchFamily="18" charset="0"/>
              </a:rPr>
              <a:t>COORDONNÉES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600" dirty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rgbClr val="FF33CC"/>
                </a:solidFill>
                <a:latin typeface="Georgia" panose="02040502050405020303" pitchFamily="18" charset="0"/>
              </a:rPr>
              <a:t>PEOPLE BOX EVENT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rgbClr val="FF33CC"/>
                </a:solidFill>
                <a:latin typeface="Georgia" panose="02040502050405020303" pitchFamily="18" charset="0"/>
              </a:rPr>
              <a:t>PICTURESBOX EVENT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9 rue </a:t>
            </a:r>
            <a:r>
              <a:rPr lang="fr-FR" altLang="fr-FR" sz="1100" dirty="0" err="1">
                <a:latin typeface="Georgia" panose="02040502050405020303" pitchFamily="18" charset="0"/>
              </a:rPr>
              <a:t>Alasseur</a:t>
            </a:r>
            <a:r>
              <a:rPr lang="fr-FR" altLang="fr-FR" sz="1100" dirty="0">
                <a:latin typeface="Georgia" panose="02040502050405020303" pitchFamily="18" charset="0"/>
              </a:rPr>
              <a:t> - 75015 Paris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 +33 (1) 1 42 88 00 33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     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  <a:hlinkClick r:id="rId4"/>
              </a:rPr>
              <a:t>picturesboxcontact@orange.fr</a:t>
            </a: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Frédéric Béraud – Chargé de Production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François Graindorge – Chargé de Développement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                   Michèle Auffret – Chargée Clientèle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chemeClr val="bg1"/>
                </a:solidFill>
                <a:latin typeface="Georgia" panose="02040502050405020303" pitchFamily="18" charset="0"/>
                <a:hlinkClick r:id="rId5"/>
              </a:rPr>
              <a:t>www.peoplebox.fr</a:t>
            </a:r>
            <a:endParaRPr lang="fr-FR" altLang="fr-FR" sz="11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chemeClr val="bg1"/>
                </a:solidFill>
                <a:latin typeface="Georgia" panose="02040502050405020303" pitchFamily="18" charset="0"/>
              </a:rPr>
              <a:t> facebook.com/PEOPLEBOX</a:t>
            </a:r>
          </a:p>
        </p:txBody>
      </p:sp>
      <p:grpSp>
        <p:nvGrpSpPr>
          <p:cNvPr id="11269" name="Group 33">
            <a:extLst>
              <a:ext uri="{FF2B5EF4-FFF2-40B4-BE49-F238E27FC236}">
                <a16:creationId xmlns:a16="http://schemas.microsoft.com/office/drawing/2014/main" id="{395C3D65-88A5-4577-A870-7F3436833642}"/>
              </a:ext>
            </a:extLst>
          </p:cNvPr>
          <p:cNvGrpSpPr>
            <a:grpSpLocks/>
          </p:cNvGrpSpPr>
          <p:nvPr/>
        </p:nvGrpSpPr>
        <p:grpSpPr bwMode="auto">
          <a:xfrm>
            <a:off x="3954780" y="3445828"/>
            <a:ext cx="271463" cy="196850"/>
            <a:chOff x="1991" y="1972"/>
            <a:chExt cx="171" cy="124"/>
          </a:xfrm>
        </p:grpSpPr>
        <p:pic>
          <p:nvPicPr>
            <p:cNvPr id="11276" name="Object 26">
              <a:extLst>
                <a:ext uri="{FF2B5EF4-FFF2-40B4-BE49-F238E27FC236}">
                  <a16:creationId xmlns:a16="http://schemas.microsoft.com/office/drawing/2014/main" id="{E37AC4FB-481C-4F9C-A471-7DEA0CFB9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1983"/>
              <a:ext cx="126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7" name="Line 27">
              <a:extLst>
                <a:ext uri="{FF2B5EF4-FFF2-40B4-BE49-F238E27FC236}">
                  <a16:creationId xmlns:a16="http://schemas.microsoft.com/office/drawing/2014/main" id="{F128CE1C-0434-44CC-83DE-FB6476C40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1972"/>
              <a:ext cx="0" cy="124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11270" name="Group 35">
            <a:extLst>
              <a:ext uri="{FF2B5EF4-FFF2-40B4-BE49-F238E27FC236}">
                <a16:creationId xmlns:a16="http://schemas.microsoft.com/office/drawing/2014/main" id="{EE9AD881-95C9-4DE0-BD2E-738FA83B248F}"/>
              </a:ext>
            </a:extLst>
          </p:cNvPr>
          <p:cNvGrpSpPr>
            <a:grpSpLocks/>
          </p:cNvGrpSpPr>
          <p:nvPr/>
        </p:nvGrpSpPr>
        <p:grpSpPr bwMode="auto">
          <a:xfrm>
            <a:off x="3584575" y="3930650"/>
            <a:ext cx="271463" cy="196850"/>
            <a:chOff x="1991" y="2444"/>
            <a:chExt cx="171" cy="124"/>
          </a:xfrm>
        </p:grpSpPr>
        <p:pic>
          <p:nvPicPr>
            <p:cNvPr id="11274" name="Object 25">
              <a:extLst>
                <a:ext uri="{FF2B5EF4-FFF2-40B4-BE49-F238E27FC236}">
                  <a16:creationId xmlns:a16="http://schemas.microsoft.com/office/drawing/2014/main" id="{A97E4ECC-1863-4360-AB17-472D3C3976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2471"/>
              <a:ext cx="138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5" name="Line 29">
              <a:extLst>
                <a:ext uri="{FF2B5EF4-FFF2-40B4-BE49-F238E27FC236}">
                  <a16:creationId xmlns:a16="http://schemas.microsoft.com/office/drawing/2014/main" id="{AF906668-F7A0-4F61-8B65-BCC93254A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2444"/>
              <a:ext cx="0" cy="124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11271" name="Group 30">
            <a:extLst>
              <a:ext uri="{FF2B5EF4-FFF2-40B4-BE49-F238E27FC236}">
                <a16:creationId xmlns:a16="http://schemas.microsoft.com/office/drawing/2014/main" id="{CC0F6F3F-223E-4FB8-895B-2DB83F43C09A}"/>
              </a:ext>
            </a:extLst>
          </p:cNvPr>
          <p:cNvGrpSpPr>
            <a:grpSpLocks/>
          </p:cNvGrpSpPr>
          <p:nvPr/>
        </p:nvGrpSpPr>
        <p:grpSpPr bwMode="auto">
          <a:xfrm>
            <a:off x="4102100" y="1104900"/>
            <a:ext cx="1782763" cy="950913"/>
            <a:chOff x="1666" y="0"/>
            <a:chExt cx="854" cy="456"/>
          </a:xfrm>
        </p:grpSpPr>
        <p:sp>
          <p:nvSpPr>
            <p:cNvPr id="11272" name="Rectangle 31">
              <a:hlinkClick r:id="rId3"/>
              <a:extLst>
                <a:ext uri="{FF2B5EF4-FFF2-40B4-BE49-F238E27FC236}">
                  <a16:creationId xmlns:a16="http://schemas.microsoft.com/office/drawing/2014/main" id="{2386A5C2-60B6-4380-B411-71618F26D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Verdana" panose="020B0604030504040204" pitchFamily="34" charset="0"/>
              </a:endParaRPr>
            </a:p>
          </p:txBody>
        </p:sp>
        <p:pic>
          <p:nvPicPr>
            <p:cNvPr id="11273" name="Picture 32" descr="logo">
              <a:extLst>
                <a:ext uri="{FF2B5EF4-FFF2-40B4-BE49-F238E27FC236}">
                  <a16:creationId xmlns:a16="http://schemas.microsoft.com/office/drawing/2014/main" id="{C03EBD5B-1FE8-4B56-B251-05C59821C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dèle par défaut">
  <a:themeElements>
    <a:clrScheme name="Modèle par défau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6092</TotalTime>
  <Words>212</Words>
  <Application>Microsoft Office PowerPoint</Application>
  <PresentationFormat>Format A4 (210 x 297 mm)</PresentationFormat>
  <Paragraphs>58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Georgia</vt:lpstr>
      <vt:lpstr>Cabin</vt:lpstr>
      <vt:lpstr>Times Sans Serif</vt:lpstr>
      <vt:lpstr>Times New Roman</vt:lpstr>
      <vt:lpstr>Calibri</vt:lpstr>
      <vt:lpstr>Verdana</vt:lpstr>
      <vt:lpstr>TimesSansSerif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PeopleBox</dc:creator>
  <cp:lastModifiedBy>castor troy</cp:lastModifiedBy>
  <cp:revision>381</cp:revision>
  <dcterms:created xsi:type="dcterms:W3CDTF">2006-09-25T13:45:15Z</dcterms:created>
  <dcterms:modified xsi:type="dcterms:W3CDTF">2018-07-16T08:20:23Z</dcterms:modified>
</cp:coreProperties>
</file>